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theme/theme1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4.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6.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7.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9.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0.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1.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2.xml" ContentType="application/vnd.openxmlformats-officedocument.themeOverride+xml"/>
  <Override PartName="/ppt/notesSlides/notesSlide46.xml" ContentType="application/vnd.openxmlformats-officedocument.presentationml.notesSlide+xml"/>
  <Override PartName="/ppt/theme/themeOverride13.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5.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6.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17.xml" ContentType="application/vnd.openxmlformats-officedocument.themeOverride+xml"/>
  <Override PartName="/ppt/notesSlides/notesSlide86.xml" ContentType="application/vnd.openxmlformats-officedocument.presentationml.notesSlide+xml"/>
  <Override PartName="/ppt/theme/themeOverride18.xml" ContentType="application/vnd.openxmlformats-officedocument.themeOverride+xml"/>
  <Override PartName="/ppt/notesSlides/notesSlide87.xml" ContentType="application/vnd.openxmlformats-officedocument.presentationml.notesSlide+xml"/>
  <Override PartName="/ppt/theme/themeOverride19.xml" ContentType="application/vnd.openxmlformats-officedocument.themeOverride+xml"/>
  <Override PartName="/ppt/notesSlides/notesSlide88.xml" ContentType="application/vnd.openxmlformats-officedocument.presentationml.notesSlide+xml"/>
  <Override PartName="/ppt/theme/themeOverride20.xml" ContentType="application/vnd.openxmlformats-officedocument.themeOverride+xml"/>
  <Override PartName="/ppt/notesSlides/notesSlide89.xml" ContentType="application/vnd.openxmlformats-officedocument.presentationml.notesSlide+xml"/>
  <Override PartName="/ppt/theme/themeOverride21.xml" ContentType="application/vnd.openxmlformats-officedocument.themeOverride+xml"/>
  <Override PartName="/ppt/notesSlides/notesSlide90.xml" ContentType="application/vnd.openxmlformats-officedocument.presentationml.notesSlide+xml"/>
  <Override PartName="/ppt/theme/themeOverride22.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5" r:id="rId2"/>
    <p:sldMasterId id="2147483729" r:id="rId3"/>
    <p:sldMasterId id="2147483801" r:id="rId4"/>
    <p:sldMasterId id="2147484013" r:id="rId5"/>
    <p:sldMasterId id="2147484027" r:id="rId6"/>
    <p:sldMasterId id="2147484251" r:id="rId7"/>
    <p:sldMasterId id="2147484679" r:id="rId8"/>
    <p:sldMasterId id="2147484889" r:id="rId9"/>
    <p:sldMasterId id="2147484901" r:id="rId10"/>
    <p:sldMasterId id="2147484915" r:id="rId11"/>
    <p:sldMasterId id="2147484929" r:id="rId12"/>
    <p:sldMasterId id="2147484932" r:id="rId13"/>
    <p:sldMasterId id="2147484944" r:id="rId14"/>
    <p:sldMasterId id="2147484968" r:id="rId15"/>
    <p:sldMasterId id="2147484980" r:id="rId16"/>
    <p:sldMasterId id="2147484992" r:id="rId17"/>
    <p:sldMasterId id="2147485016" r:id="rId18"/>
    <p:sldMasterId id="2147485018" r:id="rId19"/>
    <p:sldMasterId id="2147485030" r:id="rId20"/>
    <p:sldMasterId id="2147485042" r:id="rId21"/>
    <p:sldMasterId id="2147485054" r:id="rId22"/>
    <p:sldMasterId id="2147485067" r:id="rId23"/>
    <p:sldMasterId id="2147485079" r:id="rId24"/>
    <p:sldMasterId id="2147485093" r:id="rId25"/>
    <p:sldMasterId id="2147485105" r:id="rId26"/>
    <p:sldMasterId id="2147485108" r:id="rId27"/>
  </p:sldMasterIdLst>
  <p:notesMasterIdLst>
    <p:notesMasterId r:id="rId151"/>
  </p:notesMasterIdLst>
  <p:sldIdLst>
    <p:sldId id="411" r:id="rId28"/>
    <p:sldId id="412" r:id="rId29"/>
    <p:sldId id="413" r:id="rId30"/>
    <p:sldId id="414" r:id="rId31"/>
    <p:sldId id="415" r:id="rId32"/>
    <p:sldId id="416" r:id="rId33"/>
    <p:sldId id="417" r:id="rId34"/>
    <p:sldId id="401" r:id="rId35"/>
    <p:sldId id="337" r:id="rId36"/>
    <p:sldId id="338" r:id="rId37"/>
    <p:sldId id="339" r:id="rId38"/>
    <p:sldId id="402" r:id="rId39"/>
    <p:sldId id="403" r:id="rId40"/>
    <p:sldId id="404" r:id="rId41"/>
    <p:sldId id="418" r:id="rId42"/>
    <p:sldId id="265" r:id="rId43"/>
    <p:sldId id="406" r:id="rId44"/>
    <p:sldId id="419" r:id="rId45"/>
    <p:sldId id="420" r:id="rId46"/>
    <p:sldId id="421" r:id="rId47"/>
    <p:sldId id="388" r:id="rId48"/>
    <p:sldId id="381" r:id="rId49"/>
    <p:sldId id="390" r:id="rId50"/>
    <p:sldId id="298" r:id="rId51"/>
    <p:sldId id="300" r:id="rId52"/>
    <p:sldId id="302" r:id="rId53"/>
    <p:sldId id="303" r:id="rId54"/>
    <p:sldId id="304" r:id="rId55"/>
    <p:sldId id="306" r:id="rId56"/>
    <p:sldId id="307" r:id="rId57"/>
    <p:sldId id="308" r:id="rId58"/>
    <p:sldId id="309" r:id="rId59"/>
    <p:sldId id="310" r:id="rId60"/>
    <p:sldId id="312" r:id="rId61"/>
    <p:sldId id="313" r:id="rId62"/>
    <p:sldId id="273" r:id="rId63"/>
    <p:sldId id="395" r:id="rId64"/>
    <p:sldId id="394" r:id="rId65"/>
    <p:sldId id="382" r:id="rId66"/>
    <p:sldId id="389" r:id="rId67"/>
    <p:sldId id="391" r:id="rId68"/>
    <p:sldId id="392" r:id="rId69"/>
    <p:sldId id="405" r:id="rId70"/>
    <p:sldId id="271" r:id="rId71"/>
    <p:sldId id="285" r:id="rId72"/>
    <p:sldId id="284" r:id="rId73"/>
    <p:sldId id="283" r:id="rId74"/>
    <p:sldId id="280" r:id="rId75"/>
    <p:sldId id="281" r:id="rId76"/>
    <p:sldId id="289" r:id="rId77"/>
    <p:sldId id="290" r:id="rId78"/>
    <p:sldId id="258" r:id="rId79"/>
    <p:sldId id="387" r:id="rId80"/>
    <p:sldId id="397" r:id="rId81"/>
    <p:sldId id="383" r:id="rId82"/>
    <p:sldId id="269" r:id="rId83"/>
    <p:sldId id="398" r:id="rId84"/>
    <p:sldId id="315" r:id="rId85"/>
    <p:sldId id="316" r:id="rId86"/>
    <p:sldId id="317" r:id="rId87"/>
    <p:sldId id="319" r:id="rId88"/>
    <p:sldId id="321" r:id="rId89"/>
    <p:sldId id="322" r:id="rId90"/>
    <p:sldId id="324" r:id="rId91"/>
    <p:sldId id="326" r:id="rId92"/>
    <p:sldId id="328" r:id="rId93"/>
    <p:sldId id="330" r:id="rId94"/>
    <p:sldId id="399" r:id="rId95"/>
    <p:sldId id="400" r:id="rId96"/>
    <p:sldId id="270" r:id="rId97"/>
    <p:sldId id="292" r:id="rId98"/>
    <p:sldId id="293" r:id="rId99"/>
    <p:sldId id="294" r:id="rId100"/>
    <p:sldId id="295" r:id="rId101"/>
    <p:sldId id="296" r:id="rId102"/>
    <p:sldId id="297" r:id="rId103"/>
    <p:sldId id="274" r:id="rId104"/>
    <p:sldId id="342" r:id="rId105"/>
    <p:sldId id="287" r:id="rId106"/>
    <p:sldId id="288" r:id="rId107"/>
    <p:sldId id="343" r:id="rId108"/>
    <p:sldId id="344" r:id="rId109"/>
    <p:sldId id="345" r:id="rId110"/>
    <p:sldId id="346" r:id="rId111"/>
    <p:sldId id="347" r:id="rId112"/>
    <p:sldId id="348" r:id="rId113"/>
    <p:sldId id="349" r:id="rId114"/>
    <p:sldId id="350" r:id="rId115"/>
    <p:sldId id="351" r:id="rId116"/>
    <p:sldId id="352" r:id="rId117"/>
    <p:sldId id="353" r:id="rId118"/>
    <p:sldId id="354" r:id="rId119"/>
    <p:sldId id="341" r:id="rId120"/>
    <p:sldId id="355" r:id="rId121"/>
    <p:sldId id="356" r:id="rId122"/>
    <p:sldId id="357" r:id="rId123"/>
    <p:sldId id="358" r:id="rId124"/>
    <p:sldId id="359" r:id="rId125"/>
    <p:sldId id="360" r:id="rId126"/>
    <p:sldId id="410" r:id="rId127"/>
    <p:sldId id="362" r:id="rId128"/>
    <p:sldId id="363" r:id="rId129"/>
    <p:sldId id="364" r:id="rId130"/>
    <p:sldId id="365" r:id="rId131"/>
    <p:sldId id="366" r:id="rId132"/>
    <p:sldId id="367" r:id="rId133"/>
    <p:sldId id="368" r:id="rId134"/>
    <p:sldId id="408" r:id="rId135"/>
    <p:sldId id="409" r:id="rId136"/>
    <p:sldId id="373" r:id="rId137"/>
    <p:sldId id="374" r:id="rId138"/>
    <p:sldId id="375" r:id="rId139"/>
    <p:sldId id="376" r:id="rId140"/>
    <p:sldId id="377" r:id="rId141"/>
    <p:sldId id="378" r:id="rId142"/>
    <p:sldId id="272" r:id="rId143"/>
    <p:sldId id="286" r:id="rId144"/>
    <p:sldId id="260" r:id="rId145"/>
    <p:sldId id="261" r:id="rId146"/>
    <p:sldId id="266" r:id="rId147"/>
    <p:sldId id="267" r:id="rId148"/>
    <p:sldId id="268" r:id="rId149"/>
    <p:sldId id="407" r:id="rId1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0000"/>
    <a:srgbClr val="800080"/>
    <a:srgbClr val="000099"/>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3" autoAdjust="0"/>
    <p:restoredTop sz="99854" autoAdjust="0"/>
  </p:normalViewPr>
  <p:slideViewPr>
    <p:cSldViewPr>
      <p:cViewPr>
        <p:scale>
          <a:sx n="99" d="100"/>
          <a:sy n="99" d="100"/>
        </p:scale>
        <p:origin x="-1592" y="-424"/>
      </p:cViewPr>
      <p:guideLst>
        <p:guide orient="horz" pos="2160"/>
        <p:guide pos="2880"/>
      </p:guideLst>
    </p:cSldViewPr>
  </p:slideViewPr>
  <p:outlineViewPr>
    <p:cViewPr>
      <p:scale>
        <a:sx n="33" d="100"/>
        <a:sy n="33" d="100"/>
      </p:scale>
      <p:origin x="0" y="5768"/>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15.xml"/><Relationship Id="rId143" Type="http://schemas.openxmlformats.org/officeDocument/2006/relationships/slide" Target="slides/slide116.xml"/><Relationship Id="rId144" Type="http://schemas.openxmlformats.org/officeDocument/2006/relationships/slide" Target="slides/slide117.xml"/><Relationship Id="rId145" Type="http://schemas.openxmlformats.org/officeDocument/2006/relationships/slide" Target="slides/slide118.xml"/><Relationship Id="rId146" Type="http://schemas.openxmlformats.org/officeDocument/2006/relationships/slide" Target="slides/slide119.xml"/><Relationship Id="rId147" Type="http://schemas.openxmlformats.org/officeDocument/2006/relationships/slide" Target="slides/slide120.xml"/><Relationship Id="rId148" Type="http://schemas.openxmlformats.org/officeDocument/2006/relationships/slide" Target="slides/slide121.xml"/><Relationship Id="rId149" Type="http://schemas.openxmlformats.org/officeDocument/2006/relationships/slide" Target="slides/slide122.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80" Type="http://schemas.openxmlformats.org/officeDocument/2006/relationships/slide" Target="slides/slide53.xml"/><Relationship Id="rId81" Type="http://schemas.openxmlformats.org/officeDocument/2006/relationships/slide" Target="slides/slide54.xml"/><Relationship Id="rId82" Type="http://schemas.openxmlformats.org/officeDocument/2006/relationships/slide" Target="slides/slide55.xml"/><Relationship Id="rId83" Type="http://schemas.openxmlformats.org/officeDocument/2006/relationships/slide" Target="slides/slide56.xml"/><Relationship Id="rId84" Type="http://schemas.openxmlformats.org/officeDocument/2006/relationships/slide" Target="slides/slide57.xml"/><Relationship Id="rId85" Type="http://schemas.openxmlformats.org/officeDocument/2006/relationships/slide" Target="slides/slide58.xml"/><Relationship Id="rId86" Type="http://schemas.openxmlformats.org/officeDocument/2006/relationships/slide" Target="slides/slide59.xml"/><Relationship Id="rId87" Type="http://schemas.openxmlformats.org/officeDocument/2006/relationships/slide" Target="slides/slide60.xml"/><Relationship Id="rId88" Type="http://schemas.openxmlformats.org/officeDocument/2006/relationships/slide" Target="slides/slide61.xml"/><Relationship Id="rId89" Type="http://schemas.openxmlformats.org/officeDocument/2006/relationships/slide" Target="slides/slide62.xml"/><Relationship Id="rId110" Type="http://schemas.openxmlformats.org/officeDocument/2006/relationships/slide" Target="slides/slide83.xml"/><Relationship Id="rId111" Type="http://schemas.openxmlformats.org/officeDocument/2006/relationships/slide" Target="slides/slide84.xml"/><Relationship Id="rId112" Type="http://schemas.openxmlformats.org/officeDocument/2006/relationships/slide" Target="slides/slide85.xml"/><Relationship Id="rId113" Type="http://schemas.openxmlformats.org/officeDocument/2006/relationships/slide" Target="slides/slide86.xml"/><Relationship Id="rId114" Type="http://schemas.openxmlformats.org/officeDocument/2006/relationships/slide" Target="slides/slide87.xml"/><Relationship Id="rId115" Type="http://schemas.openxmlformats.org/officeDocument/2006/relationships/slide" Target="slides/slide88.xml"/><Relationship Id="rId116" Type="http://schemas.openxmlformats.org/officeDocument/2006/relationships/slide" Target="slides/slide89.xml"/><Relationship Id="rId117" Type="http://schemas.openxmlformats.org/officeDocument/2006/relationships/slide" Target="slides/slide90.xml"/><Relationship Id="rId118" Type="http://schemas.openxmlformats.org/officeDocument/2006/relationships/slide" Target="slides/slide91.xml"/><Relationship Id="rId119" Type="http://schemas.openxmlformats.org/officeDocument/2006/relationships/slide" Target="slides/slide92.xml"/><Relationship Id="rId150" Type="http://schemas.openxmlformats.org/officeDocument/2006/relationships/slide" Target="slides/slide123.xml"/><Relationship Id="rId151" Type="http://schemas.openxmlformats.org/officeDocument/2006/relationships/notesMaster" Target="notesMasters/notesMaster1.xml"/><Relationship Id="rId152" Type="http://schemas.openxmlformats.org/officeDocument/2006/relationships/printerSettings" Target="printerSettings/printerSettings1.bin"/><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presProps" Target="presProps.xml"/><Relationship Id="rId154" Type="http://schemas.openxmlformats.org/officeDocument/2006/relationships/viewProps" Target="viewProps.xml"/><Relationship Id="rId155" Type="http://schemas.openxmlformats.org/officeDocument/2006/relationships/theme" Target="theme/theme1.xml"/><Relationship Id="rId156" Type="http://schemas.openxmlformats.org/officeDocument/2006/relationships/tableStyles" Target="tableStyles.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slide" Target="slides/slide31.xml"/><Relationship Id="rId59" Type="http://schemas.openxmlformats.org/officeDocument/2006/relationships/slide" Target="slides/slide32.xml"/><Relationship Id="rId90" Type="http://schemas.openxmlformats.org/officeDocument/2006/relationships/slide" Target="slides/slide63.xml"/><Relationship Id="rId91" Type="http://schemas.openxmlformats.org/officeDocument/2006/relationships/slide" Target="slides/slide64.xml"/><Relationship Id="rId92" Type="http://schemas.openxmlformats.org/officeDocument/2006/relationships/slide" Target="slides/slide65.xml"/><Relationship Id="rId93" Type="http://schemas.openxmlformats.org/officeDocument/2006/relationships/slide" Target="slides/slide66.xml"/><Relationship Id="rId94" Type="http://schemas.openxmlformats.org/officeDocument/2006/relationships/slide" Target="slides/slide67.xml"/><Relationship Id="rId95" Type="http://schemas.openxmlformats.org/officeDocument/2006/relationships/slide" Target="slides/slide68.xml"/><Relationship Id="rId96" Type="http://schemas.openxmlformats.org/officeDocument/2006/relationships/slide" Target="slides/slide69.xml"/><Relationship Id="rId97" Type="http://schemas.openxmlformats.org/officeDocument/2006/relationships/slide" Target="slides/slide70.xml"/><Relationship Id="rId98" Type="http://schemas.openxmlformats.org/officeDocument/2006/relationships/slide" Target="slides/slide71.xml"/><Relationship Id="rId99" Type="http://schemas.openxmlformats.org/officeDocument/2006/relationships/slide" Target="slides/slide72.xml"/><Relationship Id="rId120" Type="http://schemas.openxmlformats.org/officeDocument/2006/relationships/slide" Target="slides/slide93.xml"/><Relationship Id="rId121" Type="http://schemas.openxmlformats.org/officeDocument/2006/relationships/slide" Target="slides/slide94.xml"/><Relationship Id="rId122" Type="http://schemas.openxmlformats.org/officeDocument/2006/relationships/slide" Target="slides/slide95.xml"/><Relationship Id="rId123" Type="http://schemas.openxmlformats.org/officeDocument/2006/relationships/slide" Target="slides/slide96.xml"/><Relationship Id="rId124" Type="http://schemas.openxmlformats.org/officeDocument/2006/relationships/slide" Target="slides/slide97.xml"/><Relationship Id="rId125" Type="http://schemas.openxmlformats.org/officeDocument/2006/relationships/slide" Target="slides/slide98.xml"/><Relationship Id="rId126" Type="http://schemas.openxmlformats.org/officeDocument/2006/relationships/slide" Target="slides/slide99.xml"/><Relationship Id="rId127" Type="http://schemas.openxmlformats.org/officeDocument/2006/relationships/slide" Target="slides/slide100.xml"/><Relationship Id="rId128" Type="http://schemas.openxmlformats.org/officeDocument/2006/relationships/slide" Target="slides/slide101.xml"/><Relationship Id="rId129" Type="http://schemas.openxmlformats.org/officeDocument/2006/relationships/slide" Target="slides/slide10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 Target="slides/slide1.xml"/><Relationship Id="rId29" Type="http://schemas.openxmlformats.org/officeDocument/2006/relationships/slide" Target="slides/slide2.xml"/><Relationship Id="rId60" Type="http://schemas.openxmlformats.org/officeDocument/2006/relationships/slide" Target="slides/slide33.xml"/><Relationship Id="rId61" Type="http://schemas.openxmlformats.org/officeDocument/2006/relationships/slide" Target="slides/slide34.xml"/><Relationship Id="rId62" Type="http://schemas.openxmlformats.org/officeDocument/2006/relationships/slide" Target="slides/slide35.xml"/><Relationship Id="rId63" Type="http://schemas.openxmlformats.org/officeDocument/2006/relationships/slide" Target="slides/slide36.xml"/><Relationship Id="rId64" Type="http://schemas.openxmlformats.org/officeDocument/2006/relationships/slide" Target="slides/slide37.xml"/><Relationship Id="rId65" Type="http://schemas.openxmlformats.org/officeDocument/2006/relationships/slide" Target="slides/slide38.xml"/><Relationship Id="rId66" Type="http://schemas.openxmlformats.org/officeDocument/2006/relationships/slide" Target="slides/slide39.xml"/><Relationship Id="rId67" Type="http://schemas.openxmlformats.org/officeDocument/2006/relationships/slide" Target="slides/slide40.xml"/><Relationship Id="rId68" Type="http://schemas.openxmlformats.org/officeDocument/2006/relationships/slide" Target="slides/slide41.xml"/><Relationship Id="rId69" Type="http://schemas.openxmlformats.org/officeDocument/2006/relationships/slide" Target="slides/slide42.xml"/><Relationship Id="rId130" Type="http://schemas.openxmlformats.org/officeDocument/2006/relationships/slide" Target="slides/slide103.xml"/><Relationship Id="rId131" Type="http://schemas.openxmlformats.org/officeDocument/2006/relationships/slide" Target="slides/slide104.xml"/><Relationship Id="rId132" Type="http://schemas.openxmlformats.org/officeDocument/2006/relationships/slide" Target="slides/slide105.xml"/><Relationship Id="rId133" Type="http://schemas.openxmlformats.org/officeDocument/2006/relationships/slide" Target="slides/slide106.xml"/><Relationship Id="rId134" Type="http://schemas.openxmlformats.org/officeDocument/2006/relationships/slide" Target="slides/slide107.xml"/><Relationship Id="rId135" Type="http://schemas.openxmlformats.org/officeDocument/2006/relationships/slide" Target="slides/slide108.xml"/><Relationship Id="rId136" Type="http://schemas.openxmlformats.org/officeDocument/2006/relationships/slide" Target="slides/slide109.xml"/><Relationship Id="rId137" Type="http://schemas.openxmlformats.org/officeDocument/2006/relationships/slide" Target="slides/slide110.xml"/><Relationship Id="rId138" Type="http://schemas.openxmlformats.org/officeDocument/2006/relationships/slide" Target="slides/slide111.xml"/><Relationship Id="rId139" Type="http://schemas.openxmlformats.org/officeDocument/2006/relationships/slide" Target="slides/slide112.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70" Type="http://schemas.openxmlformats.org/officeDocument/2006/relationships/slide" Target="slides/slide43.xml"/><Relationship Id="rId71" Type="http://schemas.openxmlformats.org/officeDocument/2006/relationships/slide" Target="slides/slide44.xml"/><Relationship Id="rId72" Type="http://schemas.openxmlformats.org/officeDocument/2006/relationships/slide" Target="slides/slide45.xml"/><Relationship Id="rId73" Type="http://schemas.openxmlformats.org/officeDocument/2006/relationships/slide" Target="slides/slide46.xml"/><Relationship Id="rId74" Type="http://schemas.openxmlformats.org/officeDocument/2006/relationships/slide" Target="slides/slide47.xml"/><Relationship Id="rId75" Type="http://schemas.openxmlformats.org/officeDocument/2006/relationships/slide" Target="slides/slide48.xml"/><Relationship Id="rId76" Type="http://schemas.openxmlformats.org/officeDocument/2006/relationships/slide" Target="slides/slide49.xml"/><Relationship Id="rId77" Type="http://schemas.openxmlformats.org/officeDocument/2006/relationships/slide" Target="slides/slide50.xml"/><Relationship Id="rId78" Type="http://schemas.openxmlformats.org/officeDocument/2006/relationships/slide" Target="slides/slide51.xml"/><Relationship Id="rId79" Type="http://schemas.openxmlformats.org/officeDocument/2006/relationships/slide" Target="slides/slide5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3.xml"/><Relationship Id="rId101" Type="http://schemas.openxmlformats.org/officeDocument/2006/relationships/slide" Target="slides/slide74.xml"/><Relationship Id="rId102" Type="http://schemas.openxmlformats.org/officeDocument/2006/relationships/slide" Target="slides/slide75.xml"/><Relationship Id="rId103" Type="http://schemas.openxmlformats.org/officeDocument/2006/relationships/slide" Target="slides/slide76.xml"/><Relationship Id="rId104" Type="http://schemas.openxmlformats.org/officeDocument/2006/relationships/slide" Target="slides/slide77.xml"/><Relationship Id="rId105" Type="http://schemas.openxmlformats.org/officeDocument/2006/relationships/slide" Target="slides/slide78.xml"/><Relationship Id="rId106" Type="http://schemas.openxmlformats.org/officeDocument/2006/relationships/slide" Target="slides/slide79.xml"/><Relationship Id="rId107" Type="http://schemas.openxmlformats.org/officeDocument/2006/relationships/slide" Target="slides/slide80.xml"/><Relationship Id="rId108" Type="http://schemas.openxmlformats.org/officeDocument/2006/relationships/slide" Target="slides/slide81.xml"/><Relationship Id="rId109" Type="http://schemas.openxmlformats.org/officeDocument/2006/relationships/slide" Target="slides/slide82.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3.xml"/><Relationship Id="rId141"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28.0</c:v>
                </c:pt>
                <c:pt idx="1">
                  <c:v>16.0</c:v>
                </c:pt>
                <c:pt idx="2">
                  <c:v>24.0</c:v>
                </c:pt>
                <c:pt idx="3">
                  <c:v>21.0</c:v>
                </c:pt>
                <c:pt idx="4">
                  <c:v>28.0</c:v>
                </c:pt>
                <c:pt idx="5">
                  <c:v>16.0</c:v>
                </c:pt>
                <c:pt idx="6">
                  <c:v>16.0</c:v>
                </c:pt>
                <c:pt idx="7">
                  <c:v>13.0</c:v>
                </c:pt>
                <c:pt idx="8">
                  <c:v>6.0</c:v>
                </c:pt>
                <c:pt idx="9">
                  <c:v>6.0</c:v>
                </c:pt>
                <c:pt idx="10">
                  <c:v>4.0</c:v>
                </c:pt>
                <c:pt idx="11">
                  <c:v>4.0</c:v>
                </c:pt>
                <c:pt idx="12">
                  <c:v>5.0</c:v>
                </c:pt>
                <c:pt idx="13">
                  <c:v>3.0</c:v>
                </c:pt>
                <c:pt idx="14">
                  <c:v>6.0</c:v>
                </c:pt>
                <c:pt idx="15">
                  <c:v>4.0</c:v>
                </c:pt>
                <c:pt idx="16">
                  <c:v>3.0</c:v>
                </c:pt>
                <c:pt idx="17">
                  <c:v>1.0</c:v>
                </c:pt>
                <c:pt idx="18">
                  <c:v>13.0</c:v>
                </c:pt>
                <c:pt idx="19">
                  <c:v>5.0</c:v>
                </c:pt>
                <c:pt idx="20">
                  <c:v>5.0</c:v>
                </c:pt>
                <c:pt idx="21">
                  <c:v>3.0</c:v>
                </c:pt>
                <c:pt idx="22">
                  <c:v>5.0</c:v>
                </c:pt>
                <c:pt idx="23">
                  <c:v>1.0</c:v>
                </c:pt>
                <c:pt idx="24">
                  <c:v>1.0</c:v>
                </c:pt>
                <c:pt idx="25">
                  <c:v>1.0</c:v>
                </c:pt>
                <c:pt idx="26">
                  <c:v>22.0</c:v>
                </c:pt>
              </c:numCache>
            </c:numRef>
          </c:val>
        </c:ser>
        <c:dLbls>
          <c:showLegendKey val="0"/>
          <c:showVal val="0"/>
          <c:showCatName val="0"/>
          <c:showSerName val="0"/>
          <c:showPercent val="0"/>
          <c:showBubbleSize val="0"/>
        </c:dLbls>
        <c:gapWidth val="150"/>
        <c:shape val="box"/>
        <c:axId val="-2085226568"/>
        <c:axId val="-2085321928"/>
        <c:axId val="0"/>
      </c:bar3DChart>
      <c:catAx>
        <c:axId val="-2085226568"/>
        <c:scaling>
          <c:orientation val="minMax"/>
        </c:scaling>
        <c:delete val="0"/>
        <c:axPos val="b"/>
        <c:majorTickMark val="out"/>
        <c:minorTickMark val="none"/>
        <c:tickLblPos val="nextTo"/>
        <c:txPr>
          <a:bodyPr/>
          <a:lstStyle/>
          <a:p>
            <a:pPr>
              <a:defRPr sz="1600" b="1"/>
            </a:pPr>
            <a:endParaRPr lang="en-US"/>
          </a:p>
        </c:txPr>
        <c:crossAx val="-2085321928"/>
        <c:crosses val="autoZero"/>
        <c:auto val="1"/>
        <c:lblAlgn val="ctr"/>
        <c:lblOffset val="100"/>
        <c:noMultiLvlLbl val="0"/>
      </c:catAx>
      <c:valAx>
        <c:axId val="-2085321928"/>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08522656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25.0</c:v>
                </c:pt>
                <c:pt idx="1">
                  <c:v>13.0</c:v>
                </c:pt>
                <c:pt idx="2">
                  <c:v>15.0</c:v>
                </c:pt>
                <c:pt idx="3">
                  <c:v>25.0</c:v>
                </c:pt>
              </c:numCache>
            </c:numRef>
          </c:val>
        </c:ser>
        <c:dLbls>
          <c:showLegendKey val="0"/>
          <c:showVal val="0"/>
          <c:showCatName val="0"/>
          <c:showSerName val="0"/>
          <c:showPercent val="0"/>
          <c:showBubbleSize val="0"/>
        </c:dLbls>
        <c:gapWidth val="150"/>
        <c:shape val="box"/>
        <c:axId val="-2069835496"/>
        <c:axId val="-2069832552"/>
        <c:axId val="0"/>
      </c:bar3DChart>
      <c:catAx>
        <c:axId val="-2069835496"/>
        <c:scaling>
          <c:orientation val="minMax"/>
        </c:scaling>
        <c:delete val="0"/>
        <c:axPos val="b"/>
        <c:majorTickMark val="out"/>
        <c:minorTickMark val="none"/>
        <c:tickLblPos val="nextTo"/>
        <c:txPr>
          <a:bodyPr/>
          <a:lstStyle/>
          <a:p>
            <a:pPr>
              <a:defRPr sz="2000" b="1">
                <a:solidFill>
                  <a:srgbClr val="FFFFFF"/>
                </a:solidFill>
                <a:effectLst>
                  <a:glow rad="177800">
                    <a:srgbClr val="000000"/>
                  </a:glow>
                </a:effectLst>
              </a:defRPr>
            </a:pPr>
            <a:endParaRPr lang="en-US"/>
          </a:p>
        </c:txPr>
        <c:crossAx val="-2069832552"/>
        <c:crosses val="autoZero"/>
        <c:auto val="1"/>
        <c:lblAlgn val="ctr"/>
        <c:lblOffset val="100"/>
        <c:noMultiLvlLbl val="0"/>
      </c:catAx>
      <c:valAx>
        <c:axId val="-2069832552"/>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069835496"/>
        <c:crosses val="autoZero"/>
        <c:crossBetween val="between"/>
      </c:valAx>
      <c:spPr>
        <a:ln>
          <a:noFill/>
        </a:ln>
      </c:spPr>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A794F3F-C40D-154F-97F3-148C120A0BC7}" type="slidenum">
              <a:rPr lang="en-US"/>
              <a:pPr>
                <a:defRPr/>
              </a:pPr>
              <a:t>‹#›</a:t>
            </a:fld>
            <a:endParaRPr lang="en-US"/>
          </a:p>
        </p:txBody>
      </p:sp>
    </p:spTree>
    <p:extLst>
      <p:ext uri="{BB962C8B-B14F-4D97-AF65-F5344CB8AC3E}">
        <p14:creationId xmlns:p14="http://schemas.microsoft.com/office/powerpoint/2010/main" val="2152542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www.christianitytoday.com/ct/2014/march-web-only/world-vision-why-hiring-gay-christians-same-sex-marriage.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sharer/sharer.php?u=http://www.theguardian.com/society/2014/apr/03/world-vision-board-member-quits-gay-marriage-hiring" TargetMode="External"/><Relationship Id="rId4" Type="http://schemas.openxmlformats.org/officeDocument/2006/relationships/hyperlink" Target="http://www.theguardian.com/society/2014/apr/03/world-vision-board-member-quits-gay-marriage-hiring" TargetMode="External"/><Relationship Id="rId5" Type="http://schemas.openxmlformats.org/officeDocument/2006/relationships/hyperlink" Target="http://www.theguardian.com/" TargetMode="External"/><Relationship Id="rId6" Type="http://schemas.openxmlformats.org/officeDocument/2006/relationships/hyperlink" Target="http://www.theguardian.com/society/2014/apr/03/world-vision-board-member-quits-gay-marriage-hiring%23start-of-comments" TargetMode="External"/><Relationship Id="rId7" Type="http://schemas.openxmlformats.org/officeDocument/2006/relationships/hyperlink" Target="http://www.theguardian.com/world/2014/mar/27/world-vision-same-sex-marriages-policy"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4" Type="http://schemas.openxmlformats.org/officeDocument/2006/relationships/hyperlink" Target="https://en.wikipedia.org/wiki/The_Washington_Times" TargetMode="External"/><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BD6917-6746-8D4A-9A60-899111D0AFDC}" type="slidenum">
              <a:rPr lang="en-US" sz="1200">
                <a:solidFill>
                  <a:prstClr val="black"/>
                </a:solidFill>
              </a:rPr>
              <a:pPr eaLnBrk="1" hangingPunct="1"/>
              <a:t>1</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Arial" charset="0"/>
                <a:ea typeface="ＭＳ Ｐゴシック" charset="0"/>
                <a:cs typeface="ＭＳ Ｐゴシック" charset="0"/>
              </a:rPr>
              <a:t>Text from Hannah for this chart:</a:t>
            </a:r>
          </a:p>
          <a:p>
            <a:r>
              <a:rPr lang="ru-RU"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Gnosticism </a:t>
            </a:r>
            <a:r>
              <a:rPr lang="en-US" dirty="0">
                <a:latin typeface="Arial" charset="0"/>
                <a:ea typeface="ＭＳ Ｐゴシック" charset="0"/>
                <a:cs typeface="ＭＳ Ｐゴシック" charset="0"/>
              </a:rPr>
              <a:t>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smtClean="0">
                <a:latin typeface="Arial" charset="0"/>
                <a:ea typeface="ＭＳ Ｐゴシック" charset="0"/>
                <a:cs typeface="ＭＳ Ｐゴシック" charset="0"/>
              </a:rPr>
              <a:t>,</a:t>
            </a:r>
            <a:r>
              <a:rPr lang="ru-RU"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salvation becomes the life of escape from the material confines of the body</a:t>
            </a:r>
            <a:r>
              <a:rPr lang="en-US" dirty="0" smtClean="0">
                <a:latin typeface="Arial" charset="0"/>
                <a:ea typeface="ＭＳ Ｐゴシック" charset="0"/>
                <a:cs typeface="ＭＳ Ｐゴシック" charset="0"/>
              </a:rPr>
              <a:t>.</a:t>
            </a:r>
            <a:r>
              <a:rPr lang="ru-RU"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1C0B12-B5F3-774E-B784-F2110582FAA7}"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Arial" charset="0"/>
                <a:ea typeface="ＭＳ Ｐゴシック" charset="0"/>
                <a:cs typeface="ＭＳ Ｐゴシック" charset="0"/>
              </a:rPr>
              <a:t>Text from Hannah for this chart [animation brackets mine]:</a:t>
            </a:r>
          </a:p>
          <a:p>
            <a:r>
              <a:rPr lang="ru-RU"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Gnosticism</a:t>
            </a:r>
            <a:r>
              <a:rPr lang="uk-UA"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a:t>
            </a:r>
            <a:r>
              <a:rPr lang="en-US" dirty="0">
                <a:latin typeface="Arial" charset="0"/>
                <a:ea typeface="ＭＳ Ｐゴシック" charset="0"/>
                <a:cs typeface="ＭＳ Ｐゴシック" charset="0"/>
              </a:rPr>
              <a:t>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en-US" dirty="0" smtClean="0">
                <a:latin typeface="Arial" charset="0"/>
                <a:ea typeface="ＭＳ Ｐゴシック" charset="0"/>
                <a:cs typeface="ＭＳ Ｐゴシック" charset="0"/>
              </a:rPr>
              <a:t>.</a:t>
            </a:r>
            <a:r>
              <a:rPr lang="ru-RU"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C5201-26A7-FA4F-86D4-8F1F101B6C9C}" type="slidenum">
              <a:rPr lang="en-US" sz="1200">
                <a:solidFill>
                  <a:srgbClr val="000000"/>
                </a:solidFill>
                <a:latin typeface="Arial" charset="0"/>
              </a:rPr>
              <a:pPr eaLnBrk="1" hangingPunct="1"/>
              <a:t>11</a:t>
            </a:fld>
            <a:endParaRPr lang="en-US" sz="1200">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B833ED-5587-6C4E-A1E5-E27FCA182F62}" type="slidenum">
              <a:rPr lang="en-US" sz="1200">
                <a:solidFill>
                  <a:prstClr val="black"/>
                </a:solidFill>
              </a:rPr>
              <a:pPr/>
              <a:t>12</a:t>
            </a:fld>
            <a:endParaRPr lang="en-US"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BFFBB0-55EF-4748-BCCA-CA1E87A9FC2C}" type="slidenum">
              <a:rPr lang="en-US" sz="1200">
                <a:solidFill>
                  <a:prstClr val="black"/>
                </a:solidFill>
              </a:rPr>
              <a:pPr/>
              <a:t>13</a:t>
            </a:fld>
            <a:endParaRPr lang="en-US" sz="1200">
              <a:solidFill>
                <a:prstClr val="black"/>
              </a:solidFill>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8A62BF-63AC-064B-8556-86762D649A19}" type="slidenum">
              <a:rPr lang="en-US" sz="1200">
                <a:solidFill>
                  <a:srgbClr val="000000"/>
                </a:solidFill>
                <a:latin typeface="26" charset="0"/>
              </a:rPr>
              <a:pPr/>
              <a:t>14</a:t>
            </a:fld>
            <a:endParaRPr lang="en-US" sz="1200">
              <a:solidFill>
                <a:srgbClr val="000000"/>
              </a:solidFill>
              <a:latin typeface="26"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D01629-0B57-444A-A18C-C12ED84EED59}" type="slidenum">
              <a:rPr lang="en-US" sz="1200"/>
              <a:pPr eaLnBrk="1" hangingPunct="1"/>
              <a:t>15</a:t>
            </a:fld>
            <a:endParaRPr 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r>
              <a:rPr lang="en-US" sz="1200" kern="1200" dirty="0" smtClean="0">
                <a:solidFill>
                  <a:schemeClr val="tx1"/>
                </a:solidFill>
                <a:effectLst/>
                <a:latin typeface="Times New Roman" charset="0"/>
                <a:ea typeface="ＭＳ Ｐゴシック" charset="-128"/>
                <a:cs typeface="ＭＳ Ｐゴシック" charset="-128"/>
              </a:rPr>
              <a:t>John wrote a woman to help her see how to live out the gospel in this difficult context. </a:t>
            </a:r>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pPr eaLnBrk="1" hangingPunct="1"/>
              <a:t>16</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17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Times New Roman" charset="0"/>
                <a:ea typeface="ＭＳ Ｐゴシック" charset="-128"/>
                <a:cs typeface="ＭＳ Ｐゴシック" charset="-128"/>
              </a:rPr>
              <a:t>Support those advancing the truth</a:t>
            </a:r>
            <a:r>
              <a:rPr lang="en-SG" sz="1200" kern="1200" dirty="0" smtClean="0">
                <a:solidFill>
                  <a:schemeClr val="tx1"/>
                </a:solidFill>
                <a:effectLst/>
                <a:latin typeface="Times New Roman" charset="0"/>
                <a:ea typeface="ＭＳ Ｐゴシック" charset="-128"/>
                <a:cs typeface="ＭＳ Ｐゴシック" charset="-128"/>
              </a:rPr>
              <a: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DADC9F-77D2-994F-8E81-64B0730486CC}" type="slidenum">
              <a:rPr lang="en-US" sz="1200">
                <a:solidFill>
                  <a:prstClr val="black"/>
                </a:solidFill>
              </a:rPr>
              <a:pPr eaLnBrk="1" hangingPunct="1"/>
              <a:t>20</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Times New Roman" charset="0"/>
                <a:ea typeface="ＭＳ Ｐゴシック" charset="-128"/>
                <a:cs typeface="ＭＳ Ｐゴシック" charset="-128"/>
              </a:rPr>
              <a:t>The gospel is supposed to change lives</a:t>
            </a:r>
            <a:r>
              <a:rPr lang="en-SG" sz="1200" kern="1200" dirty="0" smtClean="0">
                <a:solidFill>
                  <a:schemeClr val="tx1"/>
                </a:solidFill>
                <a:effectLst/>
                <a:latin typeface="Times New Roman" charset="0"/>
                <a:ea typeface="ＭＳ Ｐゴシック" charset="-128"/>
                <a:cs typeface="ＭＳ Ｐゴシック" charset="-128"/>
              </a:rPr>
              <a:t>.</a:t>
            </a:r>
          </a:p>
          <a:p>
            <a:r>
              <a:rPr lang="en-SG" dirty="0" smtClean="0">
                <a:cs typeface="ＭＳ Ｐゴシック" charset="0"/>
              </a:rPr>
              <a:t>Why doesn’t the gospel change our lives like it should?</a:t>
            </a:r>
          </a:p>
          <a:p>
            <a:r>
              <a:rPr lang="en-SG" dirty="0" smtClean="0">
                <a:cs typeface="ＭＳ Ｐゴシック" charset="0"/>
              </a:rPr>
              <a:t>Too often the lives of Christians isn’t really different from the non-believers.</a:t>
            </a:r>
          </a:p>
          <a:p>
            <a:r>
              <a:rPr lang="en-SG" dirty="0" smtClean="0">
                <a:cs typeface="ＭＳ Ｐゴシック" charset="0"/>
              </a:rPr>
              <a:t>In some situations in the USA, the church has a higher divorce rate than the world!</a:t>
            </a:r>
          </a:p>
          <a:p>
            <a:r>
              <a:rPr lang="en-SG" dirty="0" smtClean="0">
                <a:cs typeface="ＭＳ Ｐゴシック" charset="0"/>
              </a:rPr>
              <a:t>The way believers spend their money isn’t much different either. The average Christian gives about 1-3% of his income, which is about the same as non-Christian giving.</a:t>
            </a:r>
          </a:p>
          <a:p>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51DE5C-D967-734E-8531-FF9C41B570D8}" type="slidenum">
              <a:rPr lang="en-US" sz="1200"/>
              <a:pPr eaLnBrk="1" hangingPunct="1"/>
              <a:t>36</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FF9714-D966-B54B-A220-62460ACBC996}" type="slidenum">
              <a:rPr lang="en-US" sz="1200"/>
              <a:pPr eaLnBrk="1" hangingPunct="1"/>
              <a:t>43</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Times New Roman" charset="0"/>
                <a:ea typeface="ＭＳ Ｐゴシック" charset="-128"/>
                <a:cs typeface="ＭＳ Ｐゴシック" charset="-128"/>
              </a:rPr>
              <a:t>How do you act in a way that really honors God?</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449975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109A4-C8BB-4340-BBCD-16AE98AA55D2}" type="slidenum">
              <a:rPr lang="en-US" sz="1200"/>
              <a:pPr eaLnBrk="1" hangingPunct="1"/>
              <a:t>44</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pPr eaLnBrk="1" hangingPunct="1"/>
              <a:t>49</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b="1" dirty="0">
                <a:ea typeface="ＭＳ Ｐゴシック" charset="0"/>
                <a:cs typeface="ＭＳ Ｐゴシック" charset="0"/>
              </a:rPr>
              <a:t>World Vision Reverses Decision To Hire Christians in Same-Sex Marriages</a:t>
            </a:r>
          </a:p>
          <a:p>
            <a:r>
              <a:rPr lang="en-US" dirty="0">
                <a:ea typeface="ＭＳ Ｐゴシック" charset="0"/>
                <a:cs typeface="ＭＳ Ｐゴシック" charset="0"/>
              </a:rPr>
              <a:t>(UPDATED) President Richard Stearns: </a:t>
            </a:r>
            <a:r>
              <a:rPr lang="uk-UA" dirty="0" smtClean="0">
                <a:ea typeface="ＭＳ Ｐゴシック" charset="0"/>
                <a:cs typeface="ＭＳ Ｐゴシック" charset="0"/>
              </a:rPr>
              <a:t>'</a:t>
            </a:r>
            <a:r>
              <a:rPr lang="en-US" dirty="0" smtClean="0">
                <a:ea typeface="ＭＳ Ｐゴシック" charset="0"/>
                <a:cs typeface="ＭＳ Ｐゴシック" charset="0"/>
              </a:rPr>
              <a:t>Certain </a:t>
            </a:r>
            <a:r>
              <a:rPr lang="en-US" dirty="0">
                <a:ea typeface="ＭＳ Ｐゴシック" charset="0"/>
                <a:cs typeface="ＭＳ Ｐゴシック" charset="0"/>
              </a:rPr>
              <a:t>beliefs are so core to our Trinitarian faith that we must take a strong stand on those beliefs</a:t>
            </a:r>
            <a:r>
              <a:rPr lang="en-US" dirty="0" smtClean="0">
                <a:ea typeface="ＭＳ Ｐゴシック" charset="0"/>
                <a:cs typeface="ＭＳ Ｐゴシック" charset="0"/>
              </a:rPr>
              <a:t>.</a:t>
            </a:r>
            <a:r>
              <a:rPr lang="uk-UA" dirty="0" smtClean="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Celeste </a:t>
            </a:r>
            <a:r>
              <a:rPr lang="en-US" dirty="0" err="1">
                <a:ea typeface="ＭＳ Ｐゴシック" charset="0"/>
                <a:cs typeface="ＭＳ Ｐゴシック" charset="0"/>
              </a:rPr>
              <a:t>Gracey</a:t>
            </a:r>
            <a:r>
              <a:rPr lang="en-US" dirty="0">
                <a:ea typeface="ＭＳ Ｐゴシック" charset="0"/>
                <a:cs typeface="ＭＳ Ｐゴシック" charset="0"/>
              </a:rPr>
              <a:t> and Jeremy Weber/ March 26, 2014</a:t>
            </a:r>
          </a:p>
          <a:p>
            <a:r>
              <a:rPr lang="en-US" dirty="0">
                <a:ea typeface="ＭＳ Ｐゴシック" charset="0"/>
                <a:cs typeface="ＭＳ Ｐゴシック" charset="0"/>
              </a:rPr>
              <a:t>Only two days after announcing it would </a:t>
            </a:r>
            <a:r>
              <a:rPr lang="en-US" dirty="0">
                <a:ea typeface="ＭＳ Ｐゴシック" charset="0"/>
                <a:cs typeface="ＭＳ Ｐゴシック" charset="0"/>
                <a:hlinkClick r:id="rId3"/>
              </a:rPr>
              <a:t>hire Christians in same-sex marriages</a:t>
            </a:r>
            <a:r>
              <a:rPr lang="en-US" dirty="0">
                <a:ea typeface="ＭＳ Ｐゴシック" charset="0"/>
                <a:cs typeface="ＭＳ Ｐゴシック" charset="0"/>
              </a:rPr>
              <a:t>, World Vision U.S. has reversed its ground-breaking decision after weathering intense criticism from evangelical leaders.</a:t>
            </a:r>
          </a:p>
          <a:p>
            <a:r>
              <a:rPr lang="ru-RU" dirty="0" smtClean="0">
                <a:ea typeface="ＭＳ Ｐゴシック" charset="0"/>
                <a:cs typeface="ＭＳ Ｐゴシック" charset="0"/>
              </a:rPr>
              <a:t>"</a:t>
            </a:r>
            <a:r>
              <a:rPr lang="en-US" dirty="0" smtClean="0">
                <a:ea typeface="ＭＳ Ｐゴシック" charset="0"/>
                <a:cs typeface="ＭＳ Ｐゴシック" charset="0"/>
              </a:rPr>
              <a:t>The </a:t>
            </a:r>
            <a:r>
              <a:rPr lang="en-US" dirty="0">
                <a:ea typeface="ＭＳ Ｐゴシック" charset="0"/>
                <a:cs typeface="ＭＳ Ｐゴシック" charset="0"/>
              </a:rPr>
              <a:t>last couple of days have been painful</a:t>
            </a:r>
            <a:r>
              <a:rPr lang="en-US" dirty="0" smtClean="0">
                <a:ea typeface="ＭＳ Ｐゴシック" charset="0"/>
                <a:cs typeface="ＭＳ Ｐゴシック" charset="0"/>
              </a:rPr>
              <a:t>,</a:t>
            </a:r>
            <a:r>
              <a:rPr lang="ru-RU" dirty="0" smtClean="0">
                <a:ea typeface="ＭＳ Ｐゴシック" charset="0"/>
                <a:cs typeface="ＭＳ Ｐゴシック" charset="0"/>
              </a:rPr>
              <a:t>"</a:t>
            </a:r>
            <a:r>
              <a:rPr lang="en-US" dirty="0" smtClean="0">
                <a:ea typeface="ＭＳ Ｐゴシック" charset="0"/>
                <a:cs typeface="ＭＳ Ｐゴシック" charset="0"/>
              </a:rPr>
              <a:t> </a:t>
            </a:r>
            <a:r>
              <a:rPr lang="en-US" dirty="0">
                <a:ea typeface="ＭＳ Ｐゴシック" charset="0"/>
                <a:cs typeface="ＭＳ Ｐゴシック" charset="0"/>
              </a:rPr>
              <a:t>president Richard Stearns told reporters this evening. </a:t>
            </a:r>
            <a:r>
              <a:rPr lang="ru-RU" dirty="0" smtClean="0">
                <a:ea typeface="ＭＳ Ｐゴシック" charset="0"/>
                <a:cs typeface="ＭＳ Ｐゴシック" charset="0"/>
              </a:rPr>
              <a:t>"</a:t>
            </a:r>
            <a:r>
              <a:rPr lang="en-US" dirty="0" smtClean="0">
                <a:ea typeface="ＭＳ Ｐゴシック" charset="0"/>
                <a:cs typeface="ＭＳ Ｐゴシック" charset="0"/>
              </a:rPr>
              <a:t>We </a:t>
            </a:r>
            <a:r>
              <a:rPr lang="en-US" dirty="0">
                <a:ea typeface="ＭＳ Ｐゴシック" charset="0"/>
                <a:cs typeface="ＭＳ Ｐゴシック" charset="0"/>
              </a:rPr>
              <a:t>feel pain and a broken heart for the confusion we caused for many friends who saw this policy change as a strong reversal of World </a:t>
            </a:r>
            <a:r>
              <a:rPr lang="en-US" dirty="0" smtClean="0">
                <a:ea typeface="ＭＳ Ｐゴシック" charset="0"/>
                <a:cs typeface="ＭＳ Ｐゴシック" charset="0"/>
              </a:rPr>
              <a:t>Vision</a:t>
            </a:r>
            <a:r>
              <a:rPr lang="uk-UA" dirty="0" smtClean="0">
                <a:ea typeface="ＭＳ Ｐゴシック" charset="0"/>
                <a:cs typeface="ＭＳ Ｐゴシック" charset="0"/>
              </a:rPr>
              <a:t>'</a:t>
            </a:r>
            <a:r>
              <a:rPr lang="en-US" dirty="0" smtClean="0">
                <a:ea typeface="ＭＳ Ｐゴシック" charset="0"/>
                <a:cs typeface="ＭＳ Ｐゴシック" charset="0"/>
              </a:rPr>
              <a:t>s </a:t>
            </a:r>
            <a:r>
              <a:rPr lang="en-US" dirty="0">
                <a:ea typeface="ＭＳ Ｐゴシック" charset="0"/>
                <a:cs typeface="ＭＳ Ｐゴシック" charset="0"/>
              </a:rPr>
              <a:t>commitment to biblical authority, which it was not intended to be</a:t>
            </a:r>
            <a:r>
              <a:rPr lang="en-US" dirty="0" smtClean="0">
                <a:ea typeface="ＭＳ Ｐゴシック" charset="0"/>
                <a:cs typeface="ＭＳ Ｐゴシック" charset="0"/>
              </a:rPr>
              <a:t>.</a:t>
            </a:r>
            <a:r>
              <a:rPr lang="ru-RU" dirty="0" smtClean="0">
                <a:ea typeface="ＭＳ Ｐゴシック" charset="0"/>
                <a:cs typeface="ＭＳ Ｐゴシック" charset="0"/>
              </a:rPr>
              <a:t>"</a:t>
            </a:r>
            <a:endParaRPr lang="en-US" dirty="0">
              <a:ea typeface="ＭＳ Ｐゴシック" charset="0"/>
              <a:cs typeface="ＭＳ Ｐゴシック" charset="0"/>
            </a:endParaRPr>
          </a:p>
          <a:p>
            <a:r>
              <a:rPr lang="ru-RU" dirty="0" smtClean="0">
                <a:ea typeface="ＭＳ Ｐゴシック" charset="0"/>
                <a:cs typeface="ＭＳ Ｐゴシック" charset="0"/>
              </a:rPr>
              <a:t>"</a:t>
            </a:r>
            <a:r>
              <a:rPr lang="en-US" dirty="0" smtClean="0">
                <a:ea typeface="ＭＳ Ｐゴシック" charset="0"/>
                <a:cs typeface="ＭＳ Ｐゴシック" charset="0"/>
              </a:rPr>
              <a:t>Rather </a:t>
            </a:r>
            <a:r>
              <a:rPr lang="en-US" dirty="0">
                <a:ea typeface="ＭＳ Ｐゴシック" charset="0"/>
                <a:cs typeface="ＭＳ Ｐゴシック" charset="0"/>
              </a:rPr>
              <a:t>than creating more unity [among Christians], we created more division, and that was not the intent</a:t>
            </a:r>
            <a:r>
              <a:rPr lang="en-US" dirty="0" smtClean="0">
                <a:ea typeface="ＭＳ Ｐゴシック" charset="0"/>
                <a:cs typeface="ＭＳ Ｐゴシック" charset="0"/>
              </a:rPr>
              <a:t>,</a:t>
            </a:r>
            <a:r>
              <a:rPr lang="ru-RU" dirty="0" smtClean="0">
                <a:ea typeface="ＭＳ Ｐゴシック" charset="0"/>
                <a:cs typeface="ＭＳ Ｐゴシック" charset="0"/>
              </a:rPr>
              <a:t>"</a:t>
            </a:r>
            <a:r>
              <a:rPr lang="en-US" dirty="0" smtClean="0">
                <a:ea typeface="ＭＳ Ｐゴシック" charset="0"/>
                <a:cs typeface="ＭＳ Ｐゴシック" charset="0"/>
              </a:rPr>
              <a:t> </a:t>
            </a:r>
            <a:r>
              <a:rPr lang="en-US" dirty="0">
                <a:ea typeface="ＭＳ Ｐゴシック" charset="0"/>
                <a:cs typeface="ＭＳ Ｐゴシック" charset="0"/>
              </a:rPr>
              <a:t>said Stearns. </a:t>
            </a:r>
            <a:r>
              <a:rPr lang="ru-RU" dirty="0" smtClean="0">
                <a:ea typeface="ＭＳ Ｐゴシック" charset="0"/>
                <a:cs typeface="ＭＳ Ｐゴシック" charset="0"/>
              </a:rPr>
              <a:t>"</a:t>
            </a:r>
            <a:r>
              <a:rPr lang="en-US" dirty="0" smtClean="0">
                <a:ea typeface="ＭＳ Ｐゴシック" charset="0"/>
                <a:cs typeface="ＭＳ Ｐゴシック" charset="0"/>
              </a:rPr>
              <a:t>Our </a:t>
            </a:r>
            <a:r>
              <a:rPr lang="en-US" dirty="0">
                <a:ea typeface="ＭＳ Ｐゴシック" charset="0"/>
                <a:cs typeface="ＭＳ Ｐゴシック" charset="0"/>
              </a:rPr>
              <a:t>board acknowledged that the policy change we made was a mistake … and we believe that [World Vision supporters] helped us to see that with more clarity … and </a:t>
            </a:r>
            <a:r>
              <a:rPr lang="en-US" dirty="0" smtClean="0">
                <a:ea typeface="ＭＳ Ｐゴシック" charset="0"/>
                <a:cs typeface="ＭＳ Ｐゴシック" charset="0"/>
              </a:rPr>
              <a:t>we</a:t>
            </a:r>
            <a:r>
              <a:rPr lang="uk-UA" dirty="0" smtClean="0">
                <a:ea typeface="ＭＳ Ｐゴシック" charset="0"/>
                <a:cs typeface="ＭＳ Ｐゴシック" charset="0"/>
              </a:rPr>
              <a:t>'</a:t>
            </a:r>
            <a:r>
              <a:rPr lang="en-US" dirty="0" smtClean="0">
                <a:ea typeface="ＭＳ Ｐゴシック" charset="0"/>
                <a:cs typeface="ＭＳ Ｐゴシック" charset="0"/>
              </a:rPr>
              <a:t>re </a:t>
            </a:r>
            <a:r>
              <a:rPr lang="en-US" dirty="0">
                <a:ea typeface="ＭＳ Ｐゴシック" charset="0"/>
                <a:cs typeface="ＭＳ Ｐゴシック" charset="0"/>
              </a:rPr>
              <a:t>asking you to forgive us for that mistake</a:t>
            </a:r>
            <a:r>
              <a:rPr lang="en-US" dirty="0" smtClean="0">
                <a:ea typeface="ＭＳ Ｐゴシック" charset="0"/>
                <a:cs typeface="ＭＳ Ｐゴシック" charset="0"/>
              </a:rPr>
              <a:t>.</a:t>
            </a:r>
            <a:r>
              <a:rPr lang="ru-RU" dirty="0" smtClean="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http://</a:t>
            </a:r>
            <a:r>
              <a:rPr lang="en-US" dirty="0" err="1">
                <a:ea typeface="ＭＳ Ｐゴシック" charset="0"/>
                <a:cs typeface="ＭＳ Ｐゴシック" charset="0"/>
              </a:rPr>
              <a:t>www.christianitytoday.com</a:t>
            </a:r>
            <a:r>
              <a:rPr lang="en-US" dirty="0">
                <a:ea typeface="ＭＳ Ｐゴシック" charset="0"/>
                <a:cs typeface="ＭＳ Ｐゴシック" charset="0"/>
              </a:rPr>
              <a:t>/</a:t>
            </a:r>
            <a:r>
              <a:rPr lang="en-US" dirty="0" err="1">
                <a:ea typeface="ＭＳ Ｐゴシック" charset="0"/>
                <a:cs typeface="ＭＳ Ｐゴシック" charset="0"/>
              </a:rPr>
              <a:t>ct</a:t>
            </a:r>
            <a:r>
              <a:rPr lang="en-US" dirty="0">
                <a:ea typeface="ＭＳ Ｐゴシック" charset="0"/>
                <a:cs typeface="ＭＳ Ｐゴシック" charset="0"/>
              </a:rPr>
              <a:t>/2014/march-web-only/world-vision-reverses-decision-gay-same-sex-</a:t>
            </a:r>
            <a:r>
              <a:rPr lang="en-US" dirty="0" err="1">
                <a:ea typeface="ＭＳ Ｐゴシック" charset="0"/>
                <a:cs typeface="ＭＳ Ｐゴシック" charset="0"/>
              </a:rPr>
              <a:t>marriage.html</a:t>
            </a:r>
            <a:r>
              <a:rPr lang="en-US" dirty="0">
                <a:ea typeface="ＭＳ Ｐゴシック" charset="0"/>
                <a:cs typeface="ＭＳ Ｐゴシック" charset="0"/>
              </a:rPr>
              <a:t> accessed 8 April 2014</a:t>
            </a:r>
          </a:p>
          <a:p>
            <a:endParaRPr lang="en-US" dirty="0">
              <a:ea typeface="ＭＳ Ｐゴシック" charset="0"/>
              <a:cs typeface="ＭＳ Ｐゴシック" charset="0"/>
            </a:endParaRPr>
          </a:p>
        </p:txBody>
      </p:sp>
      <p:sp>
        <p:nvSpPr>
          <p:cNvPr id="15360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47DCF6-A986-D342-B7A6-E44EA363654F}" type="slidenum">
              <a:rPr lang="en-US" sz="1200"/>
              <a:pPr eaLnBrk="1" hangingPunct="1"/>
              <a:t>50</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b="1" dirty="0">
                <a:ea typeface="ＭＳ Ｐゴシック" charset="0"/>
                <a:cs typeface="ＭＳ Ｐゴシック" charset="0"/>
              </a:rPr>
              <a:t>World Vision board member quits over gay marriage hiring ban</a:t>
            </a:r>
          </a:p>
          <a:p>
            <a:r>
              <a:rPr lang="en-US" dirty="0" smtClean="0">
                <a:ea typeface="ＭＳ Ｐゴシック" charset="0"/>
                <a:cs typeface="ＭＳ Ｐゴシック" charset="0"/>
              </a:rPr>
              <a:t>Google</a:t>
            </a:r>
            <a:r>
              <a:rPr lang="uk-UA" dirty="0" smtClean="0">
                <a:ea typeface="ＭＳ Ｐゴシック" charset="0"/>
                <a:cs typeface="ＭＳ Ｐゴシック" charset="0"/>
              </a:rPr>
              <a:t>'</a:t>
            </a:r>
            <a:r>
              <a:rPr lang="en-US" dirty="0" smtClean="0">
                <a:ea typeface="ＭＳ Ｐゴシック" charset="0"/>
                <a:cs typeface="ＭＳ Ｐゴシック" charset="0"/>
              </a:rPr>
              <a:t>s </a:t>
            </a:r>
            <a:r>
              <a:rPr lang="en-US" dirty="0">
                <a:ea typeface="ＭＳ Ｐゴシック" charset="0"/>
                <a:cs typeface="ＭＳ Ｐゴシック" charset="0"/>
              </a:rPr>
              <a:t>Jacqueline Fuller leaves Christian </a:t>
            </a:r>
            <a:r>
              <a:rPr lang="en-US" dirty="0" smtClean="0">
                <a:ea typeface="ＭＳ Ｐゴシック" charset="0"/>
                <a:cs typeface="ＭＳ Ｐゴシック" charset="0"/>
              </a:rPr>
              <a:t>charity</a:t>
            </a:r>
            <a:r>
              <a:rPr lang="uk-UA" dirty="0" smtClean="0">
                <a:ea typeface="ＭＳ Ｐゴシック" charset="0"/>
                <a:cs typeface="ＭＳ Ｐゴシック" charset="0"/>
              </a:rPr>
              <a:t>'</a:t>
            </a:r>
            <a:r>
              <a:rPr lang="en-US" dirty="0" smtClean="0">
                <a:ea typeface="ＭＳ Ｐゴシック" charset="0"/>
                <a:cs typeface="ＭＳ Ｐゴシック" charset="0"/>
              </a:rPr>
              <a:t>s </a:t>
            </a:r>
            <a:r>
              <a:rPr lang="en-US" dirty="0">
                <a:ea typeface="ＭＳ Ｐゴシック" charset="0"/>
                <a:cs typeface="ＭＳ Ｐゴシック" charset="0"/>
              </a:rPr>
              <a:t>board after it reverses decision to hire workers in same-sex marriages</a:t>
            </a:r>
          </a:p>
          <a:p>
            <a:r>
              <a:rPr lang="en-US" dirty="0">
                <a:ea typeface="ＭＳ Ｐゴシック" charset="0"/>
                <a:cs typeface="ＭＳ Ｐゴシック" charset="0"/>
                <a:hlinkClick r:id="rId3"/>
              </a:rPr>
              <a:t>Share </a:t>
            </a:r>
            <a:r>
              <a:rPr lang="en-US" dirty="0">
                <a:ea typeface="ＭＳ Ｐゴシック" charset="0"/>
                <a:cs typeface="ＭＳ Ｐゴシック" charset="0"/>
              </a:rPr>
              <a:t>113 </a:t>
            </a:r>
          </a:p>
          <a:p>
            <a:r>
              <a:rPr lang="en-US" dirty="0">
                <a:ea typeface="ＭＳ Ｐゴシック" charset="0"/>
                <a:cs typeface="ＭＳ Ｐゴシック" charset="0"/>
              </a:rPr>
              <a:t>inShare0 </a:t>
            </a:r>
          </a:p>
          <a:p>
            <a:r>
              <a:rPr lang="en-US" dirty="0">
                <a:ea typeface="ＭＳ Ｐゴシック" charset="0"/>
                <a:cs typeface="ＭＳ Ｐゴシック" charset="0"/>
                <a:hlinkClick r:id="rId4" tooltip="Send to a friend"/>
              </a:rPr>
              <a:t>Email</a:t>
            </a:r>
            <a:r>
              <a:rPr lang="en-US" dirty="0">
                <a:ea typeface="ＭＳ Ｐゴシック" charset="0"/>
                <a:cs typeface="ＭＳ Ｐゴシック" charset="0"/>
              </a:rPr>
              <a:t> </a:t>
            </a:r>
          </a:p>
          <a:p>
            <a:r>
              <a:rPr lang="en-US" dirty="0">
                <a:ea typeface="ＭＳ Ｐゴシック" charset="0"/>
                <a:cs typeface="ＭＳ Ｐゴシック" charset="0"/>
              </a:rPr>
              <a:t>Associated Press in Seattle </a:t>
            </a:r>
          </a:p>
          <a:p>
            <a:r>
              <a:rPr lang="en-US" dirty="0">
                <a:ea typeface="ＭＳ Ｐゴシック" charset="0"/>
                <a:cs typeface="ＭＳ Ｐゴシック" charset="0"/>
                <a:hlinkClick r:id="rId5"/>
              </a:rPr>
              <a:t>theguardian.com</a:t>
            </a:r>
            <a:r>
              <a:rPr lang="en-US" dirty="0">
                <a:ea typeface="ＭＳ Ｐゴシック" charset="0"/>
                <a:cs typeface="ＭＳ Ｐゴシック" charset="0"/>
              </a:rPr>
              <a:t>, Thursday 3 April 2014 01.31 BST </a:t>
            </a:r>
          </a:p>
          <a:p>
            <a:r>
              <a:rPr lang="en-US" dirty="0">
                <a:ea typeface="ＭＳ Ｐゴシック" charset="0"/>
                <a:cs typeface="ＭＳ Ｐゴシック" charset="0"/>
                <a:hlinkClick r:id="rId6"/>
              </a:rPr>
              <a:t>Jump to comments (12)</a:t>
            </a:r>
            <a:r>
              <a:rPr lang="en-US" dirty="0">
                <a:ea typeface="ＭＳ Ｐゴシック" charset="0"/>
                <a:cs typeface="ＭＳ Ｐゴシック" charset="0"/>
              </a:rPr>
              <a:t> </a:t>
            </a:r>
          </a:p>
          <a:p>
            <a:r>
              <a:rPr lang="en-US" dirty="0">
                <a:ea typeface="ＭＳ Ｐゴシック" charset="0"/>
                <a:cs typeface="ＭＳ Ｐゴシック" charset="0"/>
              </a:rPr>
              <a:t>A World Vision board member has resigned in protest after the Christian aid group quickly </a:t>
            </a:r>
            <a:r>
              <a:rPr lang="en-US" dirty="0">
                <a:ea typeface="ＭＳ Ｐゴシック" charset="0"/>
                <a:cs typeface="ＭＳ Ｐゴシック" charset="0"/>
                <a:hlinkClick r:id="rId7"/>
              </a:rPr>
              <a:t>reversed its decision</a:t>
            </a:r>
            <a:r>
              <a:rPr lang="en-US" dirty="0">
                <a:ea typeface="ＭＳ Ｐゴシック" charset="0"/>
                <a:cs typeface="ＭＳ Ｐゴシック" charset="0"/>
              </a:rPr>
              <a:t> to hire employees in same-sex marriages.</a:t>
            </a:r>
          </a:p>
          <a:p>
            <a:r>
              <a:rPr lang="en-US" dirty="0" err="1">
                <a:ea typeface="ＭＳ Ｐゴシック" charset="0"/>
                <a:cs typeface="ＭＳ Ｐゴシック" charset="0"/>
              </a:rPr>
              <a:t>Jacquelline</a:t>
            </a:r>
            <a:r>
              <a:rPr lang="en-US" dirty="0">
                <a:ea typeface="ＭＳ Ｐゴシック" charset="0"/>
                <a:cs typeface="ＭＳ Ｐゴシック" charset="0"/>
              </a:rPr>
              <a:t> Fuller, director of corporate giving for Google, said in an email to the Associated Press on Wednesday she remained a </a:t>
            </a:r>
            <a:r>
              <a:rPr lang="ru-RU" dirty="0" smtClean="0">
                <a:ea typeface="ＭＳ Ｐゴシック" charset="0"/>
                <a:cs typeface="ＭＳ Ｐゴシック" charset="0"/>
              </a:rPr>
              <a:t>"</a:t>
            </a:r>
            <a:r>
              <a:rPr lang="en-US" dirty="0" smtClean="0">
                <a:ea typeface="ＭＳ Ｐゴシック" charset="0"/>
                <a:cs typeface="ＭＳ Ｐゴシック" charset="0"/>
              </a:rPr>
              <a:t>huge fan</a:t>
            </a:r>
            <a:r>
              <a:rPr lang="ru-RU" dirty="0" smtClean="0">
                <a:ea typeface="ＭＳ Ｐゴシック" charset="0"/>
                <a:cs typeface="ＭＳ Ｐゴシック" charset="0"/>
              </a:rPr>
              <a:t>"</a:t>
            </a:r>
            <a:r>
              <a:rPr lang="en-US" dirty="0" smtClean="0">
                <a:ea typeface="ＭＳ Ｐゴシック" charset="0"/>
                <a:cs typeface="ＭＳ Ｐゴシック" charset="0"/>
              </a:rPr>
              <a:t> </a:t>
            </a:r>
            <a:r>
              <a:rPr lang="en-US" dirty="0">
                <a:ea typeface="ＭＳ Ｐゴシック" charset="0"/>
                <a:cs typeface="ＭＳ Ｐゴシック" charset="0"/>
              </a:rPr>
              <a:t>of the </a:t>
            </a:r>
            <a:r>
              <a:rPr lang="en-US" dirty="0" smtClean="0">
                <a:ea typeface="ＭＳ Ｐゴシック" charset="0"/>
                <a:cs typeface="ＭＳ Ｐゴシック" charset="0"/>
              </a:rPr>
              <a:t>group</a:t>
            </a:r>
            <a:r>
              <a:rPr lang="uk-UA" dirty="0" smtClean="0">
                <a:ea typeface="ＭＳ Ｐゴシック" charset="0"/>
                <a:cs typeface="ＭＳ Ｐゴシック" charset="0"/>
              </a:rPr>
              <a:t>'</a:t>
            </a:r>
            <a:r>
              <a:rPr lang="en-US" dirty="0" smtClean="0">
                <a:ea typeface="ＭＳ Ｐゴシック" charset="0"/>
                <a:cs typeface="ＭＳ Ｐゴシック" charset="0"/>
              </a:rPr>
              <a:t>s </a:t>
            </a:r>
            <a:r>
              <a:rPr lang="en-US" dirty="0">
                <a:ea typeface="ＭＳ Ｐゴシック" charset="0"/>
                <a:cs typeface="ＭＳ Ｐゴシック" charset="0"/>
              </a:rPr>
              <a:t>work on behalf of the poor, but she had resigned on Friday </a:t>
            </a:r>
            <a:r>
              <a:rPr lang="ru-RU" dirty="0" smtClean="0">
                <a:ea typeface="ＭＳ Ｐゴシック" charset="0"/>
                <a:cs typeface="ＭＳ Ｐゴシック" charset="0"/>
              </a:rPr>
              <a:t>"</a:t>
            </a:r>
            <a:r>
              <a:rPr lang="en-US" dirty="0" smtClean="0">
                <a:ea typeface="ＭＳ Ｐゴシック" charset="0"/>
                <a:cs typeface="ＭＳ Ｐゴシック" charset="0"/>
              </a:rPr>
              <a:t>as </a:t>
            </a:r>
            <a:r>
              <a:rPr lang="en-US" dirty="0">
                <a:ea typeface="ＭＳ Ｐゴシック" charset="0"/>
                <a:cs typeface="ＭＳ Ｐゴシック" charset="0"/>
              </a:rPr>
              <a:t>I disagreed with the decision to exclude gay employees who </a:t>
            </a:r>
            <a:r>
              <a:rPr lang="en-US" dirty="0" smtClean="0">
                <a:ea typeface="ＭＳ Ｐゴシック" charset="0"/>
                <a:cs typeface="ＭＳ Ｐゴシック" charset="0"/>
              </a:rPr>
              <a:t>marry</a:t>
            </a:r>
            <a:r>
              <a:rPr lang="ru-RU" dirty="0" smtClean="0">
                <a:ea typeface="ＭＳ Ｐゴシック" charset="0"/>
                <a:cs typeface="ＭＳ Ｐゴシック" charset="0"/>
              </a:rPr>
              <a:t>"</a:t>
            </a:r>
            <a:r>
              <a:rPr lang="en-US" dirty="0" smtClean="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She declined to comment further.</a:t>
            </a:r>
          </a:p>
          <a:p>
            <a:r>
              <a:rPr lang="en-US" dirty="0">
                <a:ea typeface="ＭＳ Ｐゴシック" charset="0"/>
                <a:cs typeface="ＭＳ Ｐゴシック" charset="0"/>
              </a:rPr>
              <a:t>http://</a:t>
            </a:r>
            <a:r>
              <a:rPr lang="en-US" dirty="0" err="1">
                <a:ea typeface="ＭＳ Ｐゴシック" charset="0"/>
                <a:cs typeface="ＭＳ Ｐゴシック" charset="0"/>
              </a:rPr>
              <a:t>www.theguardian.com</a:t>
            </a:r>
            <a:r>
              <a:rPr lang="en-US" dirty="0">
                <a:ea typeface="ＭＳ Ｐゴシック" charset="0"/>
                <a:cs typeface="ＭＳ Ｐゴシック" charset="0"/>
              </a:rPr>
              <a:t>/society/2014/</a:t>
            </a:r>
            <a:r>
              <a:rPr lang="en-US" dirty="0" err="1">
                <a:ea typeface="ＭＳ Ｐゴシック" charset="0"/>
                <a:cs typeface="ＭＳ Ｐゴシック" charset="0"/>
              </a:rPr>
              <a:t>apr</a:t>
            </a:r>
            <a:r>
              <a:rPr lang="en-US" dirty="0">
                <a:ea typeface="ＭＳ Ｐゴシック" charset="0"/>
                <a:cs typeface="ＭＳ Ｐゴシック" charset="0"/>
              </a:rPr>
              <a:t>/03/world-vision-board-member-quits-gay-marriage-hiring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AFB698-1306-6E4F-A992-826CA1B5C97C}" type="slidenum">
              <a:rPr lang="en-US" sz="1200"/>
              <a:pPr eaLnBrk="1" hangingPunct="1"/>
              <a:t>51</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0DB45-6D85-D24E-A556-E02A8430EB07}" type="slidenum">
              <a:rPr lang="en-US" sz="1200"/>
              <a:pPr eaLnBrk="1" hangingPunct="1"/>
              <a:t>52</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4C0594-8C91-C24E-B725-65AC34FAF10F}" type="slidenum">
              <a:rPr lang="en-US" sz="1200"/>
              <a:pPr eaLnBrk="1" hangingPunct="1"/>
              <a:t>56</a:t>
            </a:fld>
            <a:endParaRPr 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Today we will</a:t>
            </a:r>
            <a:r>
              <a:rPr lang="en-US" baseline="0" dirty="0" smtClean="0"/>
              <a:t> focus on the little known letter of John called 2 John.</a:t>
            </a:r>
            <a:endParaRPr lang="en-US" dirty="0"/>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872854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FF9714-D966-B54B-A220-62460ACBC996}" type="slidenum">
              <a:rPr lang="en-US" sz="1200">
                <a:solidFill>
                  <a:prstClr val="black"/>
                </a:solidFill>
              </a:rPr>
              <a:pPr eaLnBrk="1" hangingPunct="1"/>
              <a:t>69</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C4CB1-56EB-4F44-B63E-5A149E646DA5}" type="slidenum">
              <a:rPr lang="en-US" sz="1200"/>
              <a:pPr eaLnBrk="1" hangingPunct="1"/>
              <a:t>70</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1BD792-CC39-8747-A9BE-8DC4AAD0140D}" type="slidenum">
              <a:rPr lang="en-GB" sz="1200">
                <a:solidFill>
                  <a:srgbClr val="FFFFFF"/>
                </a:solidFill>
                <a:latin typeface="Comic Sans MS" charset="0"/>
              </a:rPr>
              <a:pPr eaLnBrk="1" hangingPunct="1"/>
              <a:t>71</a:t>
            </a:fld>
            <a:endParaRPr lang="en-GB" sz="1200">
              <a:solidFill>
                <a:srgbClr val="FFFFFF"/>
              </a:solidFill>
              <a:latin typeface="Comic Sans MS"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1AC431-F142-D041-B077-1A55B47F716E}" type="slidenum">
              <a:rPr lang="en-GB" sz="1200">
                <a:solidFill>
                  <a:srgbClr val="FFFFFF"/>
                </a:solidFill>
                <a:latin typeface="Comic Sans MS" charset="0"/>
              </a:rPr>
              <a:pPr eaLnBrk="1" hangingPunct="1"/>
              <a:t>72</a:t>
            </a:fld>
            <a:endParaRPr lang="en-GB" sz="1200">
              <a:solidFill>
                <a:srgbClr val="FFFFFF"/>
              </a:solidFill>
              <a:latin typeface="Comic Sans MS"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962BA0-CFC5-B049-A51E-1E6A8D807F22}" type="slidenum">
              <a:rPr lang="en-GB" sz="1200">
                <a:solidFill>
                  <a:srgbClr val="FFFFFF"/>
                </a:solidFill>
                <a:latin typeface="Comic Sans MS" charset="0"/>
              </a:rPr>
              <a:pPr eaLnBrk="1" hangingPunct="1"/>
              <a:t>73</a:t>
            </a:fld>
            <a:endParaRPr lang="en-GB" sz="1200">
              <a:solidFill>
                <a:srgbClr val="FFFFFF"/>
              </a:solidFill>
              <a:latin typeface="Comic Sans MS"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r>
              <a:rPr lang="ru-RU" dirty="0" smtClean="0">
                <a:ea typeface="ＭＳ Ｐゴシック" charset="0"/>
                <a:cs typeface="ＭＳ Ｐゴシック" charset="0"/>
                <a:hlinkClick r:id="rId3"/>
              </a:rPr>
              <a:t>"</a:t>
            </a:r>
            <a:r>
              <a:rPr lang="en-US" dirty="0" smtClean="0">
                <a:ea typeface="ＭＳ Ｐゴシック" charset="0"/>
                <a:cs typeface="ＭＳ Ｐゴシック" charset="0"/>
                <a:hlinkClick r:id="rId3"/>
              </a:rPr>
              <a:t>Russell </a:t>
            </a:r>
            <a:r>
              <a:rPr lang="en-US" dirty="0">
                <a:ea typeface="ＭＳ Ｐゴシック" charset="0"/>
                <a:cs typeface="ＭＳ Ｐゴシック" charset="0"/>
                <a:hlinkClick r:id="rId3"/>
              </a:rPr>
              <a:t>Crowe hits </a:t>
            </a:r>
            <a:r>
              <a:rPr lang="uk-UA" dirty="0" smtClean="0">
                <a:ea typeface="ＭＳ Ｐゴシック" charset="0"/>
                <a:cs typeface="ＭＳ Ｐゴシック" charset="0"/>
                <a:hlinkClick r:id="rId3"/>
              </a:rPr>
              <a:t>'</a:t>
            </a:r>
            <a:r>
              <a:rPr lang="en-US" dirty="0" smtClean="0">
                <a:ea typeface="ＭＳ Ｐゴシック" charset="0"/>
                <a:cs typeface="ＭＳ Ｐゴシック" charset="0"/>
                <a:hlinkClick r:id="rId3"/>
              </a:rPr>
              <a:t>Noah</a:t>
            </a:r>
            <a:r>
              <a:rPr lang="uk-UA" dirty="0" smtClean="0">
                <a:ea typeface="ＭＳ Ｐゴシック" charset="0"/>
                <a:cs typeface="ＭＳ Ｐゴシック" charset="0"/>
                <a:hlinkClick r:id="rId3"/>
              </a:rPr>
              <a:t>'</a:t>
            </a:r>
            <a:r>
              <a:rPr lang="en-US" dirty="0" smtClean="0">
                <a:ea typeface="ＭＳ Ｐゴシック" charset="0"/>
                <a:cs typeface="ＭＳ Ｐゴシック" charset="0"/>
                <a:hlinkClick r:id="rId3"/>
              </a:rPr>
              <a:t> </a:t>
            </a:r>
            <a:r>
              <a:rPr lang="en-US" dirty="0">
                <a:ea typeface="ＭＳ Ｐゴシック" charset="0"/>
                <a:cs typeface="ＭＳ Ｐゴシック" charset="0"/>
                <a:hlinkClick r:id="rId3"/>
              </a:rPr>
              <a:t>critics: </a:t>
            </a:r>
            <a:r>
              <a:rPr lang="uk-UA" dirty="0" smtClean="0">
                <a:ea typeface="ＭＳ Ｐゴシック" charset="0"/>
                <a:cs typeface="ＭＳ Ｐゴシック" charset="0"/>
                <a:hlinkClick r:id="rId3"/>
              </a:rPr>
              <a:t>'</a:t>
            </a:r>
            <a:r>
              <a:rPr lang="en-US" dirty="0" smtClean="0">
                <a:ea typeface="ＭＳ Ｐゴシック" charset="0"/>
                <a:cs typeface="ＭＳ Ｐゴシック" charset="0"/>
                <a:hlinkClick r:id="rId3"/>
              </a:rPr>
              <a:t>Bordering </a:t>
            </a:r>
            <a:r>
              <a:rPr lang="en-US" dirty="0">
                <a:ea typeface="ＭＳ Ｐゴシック" charset="0"/>
                <a:cs typeface="ＭＳ Ｐゴシック" charset="0"/>
                <a:hlinkClick r:id="rId3"/>
              </a:rPr>
              <a:t>on absolute </a:t>
            </a:r>
            <a:r>
              <a:rPr lang="en-US" dirty="0" smtClean="0">
                <a:ea typeface="ＭＳ Ｐゴシック" charset="0"/>
                <a:cs typeface="ＭＳ Ｐゴシック" charset="0"/>
                <a:hlinkClick r:id="rId3"/>
              </a:rPr>
              <a:t>stupidity</a:t>
            </a:r>
            <a:r>
              <a:rPr lang="uk-UA" dirty="0" smtClean="0">
                <a:ea typeface="ＭＳ Ｐゴシック" charset="0"/>
                <a:cs typeface="ＭＳ Ｐゴシック" charset="0"/>
                <a:hlinkClick r:id="rId3"/>
              </a:rPr>
              <a:t>'</a:t>
            </a:r>
            <a:r>
              <a:rPr lang="ru-RU" dirty="0" smtClean="0">
                <a:ea typeface="ＭＳ Ｐゴシック" charset="0"/>
                <a:cs typeface="ＭＳ Ｐゴシック" charset="0"/>
                <a:hlinkClick r:id="rId3"/>
              </a:rPr>
              <a:t>"</a:t>
            </a:r>
            <a:r>
              <a:rPr lang="en-US" dirty="0" smtClean="0">
                <a:ea typeface="ＭＳ Ｐゴシック" charset="0"/>
                <a:cs typeface="ＭＳ Ｐゴシック" charset="0"/>
              </a:rPr>
              <a:t>. </a:t>
            </a:r>
            <a:r>
              <a:rPr lang="en-US" dirty="0">
                <a:ea typeface="ＭＳ Ｐゴシック" charset="0"/>
                <a:cs typeface="ＭＳ Ｐゴシック" charset="0"/>
                <a:hlinkClick r:id="rId4" tooltip="The Washington Times"/>
              </a:rPr>
              <a:t>The Washington Times</a:t>
            </a:r>
            <a:r>
              <a:rPr lang="en-US" dirty="0">
                <a:ea typeface="ＭＳ Ｐゴシック" charset="0"/>
                <a:cs typeface="ＭＳ Ｐゴシック" charset="0"/>
              </a:rPr>
              <a:t>. March 27, 2014. Retrieved March 27, 2014; cited at Wikipedia, </a:t>
            </a:r>
            <a:r>
              <a:rPr lang="ru-RU" dirty="0" smtClean="0">
                <a:ea typeface="ＭＳ Ｐゴシック" charset="0"/>
                <a:cs typeface="ＭＳ Ｐゴシック" charset="0"/>
              </a:rPr>
              <a:t>"</a:t>
            </a:r>
            <a:r>
              <a:rPr lang="en-US" dirty="0" smtClean="0">
                <a:ea typeface="ＭＳ Ｐゴシック" charset="0"/>
                <a:cs typeface="ＭＳ Ｐゴシック" charset="0"/>
              </a:rPr>
              <a:t>Noah </a:t>
            </a:r>
            <a:r>
              <a:rPr lang="en-US" dirty="0">
                <a:ea typeface="ＭＳ Ｐゴシック" charset="0"/>
                <a:cs typeface="ＭＳ Ｐゴシック" charset="0"/>
              </a:rPr>
              <a:t>(movie)</a:t>
            </a:r>
            <a:r>
              <a:rPr lang="en-US" dirty="0" smtClean="0">
                <a:ea typeface="ＭＳ Ｐゴシック" charset="0"/>
                <a:cs typeface="ＭＳ Ｐゴシック" charset="0"/>
              </a:rPr>
              <a:t>.</a:t>
            </a:r>
            <a:r>
              <a:rPr lang="ru-RU" dirty="0" smtClean="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D3AF7A-9F56-084C-923B-85A6E05793C4}" type="slidenum">
              <a:rPr lang="en-GB" sz="1200">
                <a:solidFill>
                  <a:srgbClr val="FFFFFF"/>
                </a:solidFill>
                <a:latin typeface="Comic Sans MS" charset="0"/>
              </a:rPr>
              <a:pPr eaLnBrk="1" hangingPunct="1"/>
              <a:t>74</a:t>
            </a:fld>
            <a:endParaRPr lang="en-GB" sz="1200">
              <a:solidFill>
                <a:srgbClr val="FFFFFF"/>
              </a:solidFill>
              <a:latin typeface="Comic Sans MS"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320A65-F0B5-904C-9A37-EE3E93207EBF}" type="slidenum">
              <a:rPr lang="zh-CN" altLang="en-US" sz="1200">
                <a:solidFill>
                  <a:srgbClr val="000000"/>
                </a:solidFill>
                <a:latin typeface="Arial" charset="0"/>
              </a:rPr>
              <a:pPr eaLnBrk="1" hangingPunct="1"/>
              <a:t>75</a:t>
            </a:fld>
            <a:endParaRPr lang="en-US" altLang="zh-CN" sz="1200">
              <a:solidFill>
                <a:srgbClr val="000000"/>
              </a:solidFill>
              <a:latin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Arial" charset="0"/>
                <a:ea typeface="ＭＳ Ｐゴシック" charset="0"/>
                <a:cs typeface="Times New Roman" charset="0"/>
              </a:rPr>
              <a:t>http://www.refiningtruth.com/noah-genesis-6-facts/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05B3D1-3937-AC43-8DA2-BBE341EA0019}" type="slidenum">
              <a:rPr lang="zh-CN" altLang="en-US" sz="1200">
                <a:solidFill>
                  <a:srgbClr val="000000"/>
                </a:solidFill>
                <a:latin typeface="Arial" charset="0"/>
              </a:rPr>
              <a:pPr eaLnBrk="1" hangingPunct="1"/>
              <a:t>76</a:t>
            </a:fld>
            <a:endParaRPr lang="en-US" altLang="zh-CN" sz="1200">
              <a:solidFill>
                <a:srgbClr val="000000"/>
              </a:solidFill>
              <a:latin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tLang="zh-CN">
              <a:latin typeface="Arial" charset="0"/>
              <a:ea typeface="ＭＳ Ｐゴシック" charset="0"/>
              <a:cs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DFDE6-9078-F149-AEBB-CB534CD3150E}" type="slidenum">
              <a:rPr lang="en-US" sz="1200"/>
              <a:pPr eaLnBrk="1" hangingPunct="1"/>
              <a:t>77</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is one of four NT </a:t>
            </a:r>
            <a:r>
              <a:rPr lang="ru-RU" dirty="0" smtClean="0"/>
              <a:t>"</a:t>
            </a:r>
            <a:r>
              <a:rPr lang="en-US" dirty="0" smtClean="0"/>
              <a:t>books</a:t>
            </a:r>
            <a:r>
              <a:rPr lang="ru-RU" dirty="0" smtClean="0"/>
              <a:t>"</a:t>
            </a:r>
            <a:r>
              <a:rPr lang="en-US" dirty="0" smtClean="0"/>
              <a:t> that have</a:t>
            </a:r>
            <a:r>
              <a:rPr lang="en-US" baseline="0" dirty="0" smtClean="0"/>
              <a:t> only one chapter.</a:t>
            </a:r>
            <a:endParaRPr lang="en-US" dirty="0"/>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398227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79</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lg" len="lg"/>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lg" len="lg"/>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It might even be more appropriate to call these emails as they are so short.</a:t>
            </a:r>
            <a:endParaRPr lang="en-US" dirty="0"/>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2755283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indent="0">
              <a:buNone/>
            </a:pPr>
            <a:r>
              <a:rPr lang="en-US" sz="1200" kern="1200" dirty="0" smtClean="0">
                <a:solidFill>
                  <a:schemeClr val="tx1"/>
                </a:solidFill>
                <a:effectLst/>
                <a:latin typeface="+mn-lt"/>
                <a:ea typeface="+mn-ea"/>
                <a:cs typeface="+mn-cs"/>
              </a:rPr>
              <a:t>Rick Griffith, Eschatology notes, 189</a:t>
            </a:r>
          </a:p>
          <a:p>
            <a:pPr marL="0" indent="0">
              <a:buNone/>
            </a:pPr>
            <a:r>
              <a:rPr lang="en-US" sz="1200" kern="1200" dirty="0" smtClean="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smtClean="0">
              <a:solidFill>
                <a:schemeClr val="tx1"/>
              </a:solidFill>
              <a:effectLst/>
              <a:latin typeface="+mn-lt"/>
              <a:ea typeface="+mn-ea"/>
              <a:cs typeface="+mn-cs"/>
            </a:endParaRPr>
          </a:p>
          <a:p>
            <a:pPr marL="0" indent="0">
              <a:buNone/>
            </a:pPr>
            <a:r>
              <a:rPr lang="en-US" sz="1200" kern="1200" dirty="0" smtClean="0">
                <a:solidFill>
                  <a:schemeClr val="tx1"/>
                </a:solidFill>
                <a:effectLst/>
                <a:latin typeface="+mn-lt"/>
                <a:ea typeface="+mn-ea"/>
                <a:cs typeface="+mn-cs"/>
              </a:rPr>
              <a:t>a.	Rewards of Possession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Five crowns (</a:t>
            </a:r>
            <a:r>
              <a:rPr lang="en-US" sz="1200" i="1" kern="1200" dirty="0" err="1" smtClean="0">
                <a:solidFill>
                  <a:schemeClr val="tx1"/>
                </a:solidFill>
                <a:effectLst/>
                <a:latin typeface="+mn-lt"/>
                <a:ea typeface="+mn-ea"/>
                <a:cs typeface="+mn-cs"/>
              </a:rPr>
              <a:t>stephanos</a:t>
            </a:r>
            <a:r>
              <a:rPr lang="en-US" sz="1200" kern="1200" dirty="0" smtClean="0">
                <a:solidFill>
                  <a:schemeClr val="tx1"/>
                </a:solidFill>
                <a:effectLst/>
                <a:latin typeface="+mn-lt"/>
                <a:ea typeface="+mn-ea"/>
                <a:cs typeface="+mn-cs"/>
              </a:rPr>
              <a:t>) are noted as personal possessions in heaven (cf. p. 76).  These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crowns are not kingly crowns (</a:t>
            </a:r>
            <a:r>
              <a:rPr lang="en-US" sz="1200" i="1" kern="1200" dirty="0" smtClean="0">
                <a:solidFill>
                  <a:schemeClr val="tx1"/>
                </a:solidFill>
                <a:effectLst/>
                <a:latin typeface="+mn-lt"/>
                <a:ea typeface="+mn-ea"/>
                <a:cs typeface="+mn-cs"/>
              </a:rPr>
              <a:t>diadems</a:t>
            </a:r>
            <a:r>
              <a:rPr lang="en-US" sz="1200" kern="1200" dirty="0" smtClean="0">
                <a:solidFill>
                  <a:schemeClr val="tx1"/>
                </a:solidFill>
                <a:effectLst/>
                <a:latin typeface="+mn-lt"/>
                <a:ea typeface="+mn-ea"/>
                <a:cs typeface="+mn-cs"/>
              </a:rPr>
              <a:t>) but victor’s wreaths made of vines or leaves (or even gold and silver in the form of a garland or wreath):</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pPr marL="228600" indent="-228600">
              <a:buAutoNum type="alphaLcParenR"/>
            </a:pPr>
            <a:r>
              <a:rPr lang="en-US" sz="1200" kern="1200" dirty="0" smtClean="0">
                <a:solidFill>
                  <a:schemeClr val="tx1"/>
                </a:solidFill>
                <a:effectLst/>
                <a:latin typeface="+mn-lt"/>
                <a:ea typeface="+mn-ea"/>
                <a:cs typeface="+mn-cs"/>
              </a:rPr>
              <a:t>An </a:t>
            </a:r>
            <a:r>
              <a:rPr lang="en-US" sz="1200" i="1" kern="1200" dirty="0" smtClean="0">
                <a:solidFill>
                  <a:schemeClr val="tx1"/>
                </a:solidFill>
                <a:effectLst/>
                <a:latin typeface="+mn-lt"/>
                <a:ea typeface="+mn-ea"/>
                <a:cs typeface="+mn-cs"/>
              </a:rPr>
              <a:t>incorruptible crown</a:t>
            </a:r>
            <a:r>
              <a:rPr lang="en-US" sz="1200" kern="1200" dirty="0" smtClean="0">
                <a:solidFill>
                  <a:schemeClr val="tx1"/>
                </a:solidFill>
                <a:effectLst/>
                <a:latin typeface="+mn-lt"/>
                <a:ea typeface="+mn-ea"/>
                <a:cs typeface="+mn-cs"/>
              </a:rPr>
              <a:t> is for those who master their flesh (1 Cor. 9:25).</a:t>
            </a:r>
            <a:endParaRPr lang="en-SG" sz="1200" kern="1200" dirty="0" smtClean="0">
              <a:solidFill>
                <a:schemeClr val="tx1"/>
              </a:solidFill>
              <a:effectLst/>
              <a:latin typeface="+mn-lt"/>
              <a:ea typeface="+mn-ea"/>
              <a:cs typeface="+mn-cs"/>
            </a:endParaRPr>
          </a:p>
          <a:p>
            <a:pPr marL="228600" indent="-228600">
              <a:buAutoNum type="alphaLcParenR" startAt="2"/>
            </a:pPr>
            <a:r>
              <a:rPr lang="en-US" sz="1200" kern="1200" dirty="0" smtClean="0">
                <a:solidFill>
                  <a:schemeClr val="tx1"/>
                </a:solidFill>
                <a:effectLst/>
                <a:latin typeface="+mn-lt"/>
                <a:ea typeface="+mn-ea"/>
                <a:cs typeface="+mn-cs"/>
              </a:rPr>
              <a:t>A </a:t>
            </a:r>
            <a:r>
              <a:rPr lang="en-US" sz="1200" i="1" kern="1200" dirty="0" smtClean="0">
                <a:solidFill>
                  <a:schemeClr val="tx1"/>
                </a:solidFill>
                <a:effectLst/>
                <a:latin typeface="+mn-lt"/>
                <a:ea typeface="+mn-ea"/>
                <a:cs typeface="+mn-cs"/>
              </a:rPr>
              <a:t>crown of hope or joy</a:t>
            </a:r>
            <a:r>
              <a:rPr lang="en-US" sz="1200" kern="1200" dirty="0" smtClean="0">
                <a:solidFill>
                  <a:schemeClr val="tx1"/>
                </a:solidFill>
                <a:effectLst/>
                <a:latin typeface="+mn-lt"/>
                <a:ea typeface="+mn-ea"/>
                <a:cs typeface="+mn-cs"/>
              </a:rPr>
              <a:t> is for those who bore fruit in others’ lives for Christ (1 Thess. 2:19).  This is sometimes called the soul-winner’s crown.</a:t>
            </a:r>
            <a:endParaRPr lang="en-SG" sz="1200" kern="1200" dirty="0" smtClean="0">
              <a:solidFill>
                <a:schemeClr val="tx1"/>
              </a:solidFill>
              <a:effectLst/>
              <a:latin typeface="+mn-lt"/>
              <a:ea typeface="+mn-ea"/>
              <a:cs typeface="+mn-cs"/>
            </a:endParaRPr>
          </a:p>
          <a:p>
            <a:pPr marL="228600" indent="-228600">
              <a:buAutoNum type="alphaLcParenR" startAt="3"/>
            </a:pPr>
            <a:r>
              <a:rPr lang="en-US" sz="1200" kern="1200" dirty="0" smtClean="0">
                <a:solidFill>
                  <a:schemeClr val="tx1"/>
                </a:solidFill>
                <a:effectLst/>
                <a:latin typeface="+mn-lt"/>
                <a:ea typeface="+mn-ea"/>
                <a:cs typeface="+mn-cs"/>
              </a:rPr>
              <a:t>A </a:t>
            </a:r>
            <a:r>
              <a:rPr lang="en-US" sz="1200" i="1" kern="1200" dirty="0" smtClean="0">
                <a:solidFill>
                  <a:schemeClr val="tx1"/>
                </a:solidFill>
                <a:effectLst/>
                <a:latin typeface="+mn-lt"/>
                <a:ea typeface="+mn-ea"/>
                <a:cs typeface="+mn-cs"/>
              </a:rPr>
              <a:t>crown of life</a:t>
            </a:r>
            <a:r>
              <a:rPr lang="en-US" sz="1200" kern="1200" dirty="0" smtClean="0">
                <a:solidFill>
                  <a:schemeClr val="tx1"/>
                </a:solidFill>
                <a:effectLst/>
                <a:latin typeface="+mn-lt"/>
                <a:ea typeface="+mn-ea"/>
                <a:cs typeface="+mn-cs"/>
              </a:rPr>
              <a:t> is for believers who patiently endure trials and suffering (James 1:12; Rev. 2:10).</a:t>
            </a:r>
            <a:endParaRPr lang="en-SG" sz="1200" kern="1200" dirty="0" smtClean="0">
              <a:solidFill>
                <a:schemeClr val="tx1"/>
              </a:solidFill>
              <a:effectLst/>
              <a:latin typeface="+mn-lt"/>
              <a:ea typeface="+mn-ea"/>
              <a:cs typeface="+mn-cs"/>
            </a:endParaRPr>
          </a:p>
          <a:p>
            <a:pPr marL="228600" indent="-228600">
              <a:buAutoNum type="alphaLcParenR" startAt="5"/>
            </a:pPr>
            <a:r>
              <a:rPr lang="en-US" sz="1200" kern="1200" dirty="0" smtClean="0">
                <a:solidFill>
                  <a:schemeClr val="tx1"/>
                </a:solidFill>
                <a:effectLst/>
                <a:latin typeface="+mn-lt"/>
                <a:ea typeface="+mn-ea"/>
                <a:cs typeface="+mn-cs"/>
              </a:rPr>
              <a:t>A </a:t>
            </a:r>
            <a:r>
              <a:rPr lang="en-US" sz="1200" i="1" kern="1200" dirty="0" smtClean="0">
                <a:solidFill>
                  <a:schemeClr val="tx1"/>
                </a:solidFill>
                <a:effectLst/>
                <a:latin typeface="+mn-lt"/>
                <a:ea typeface="+mn-ea"/>
                <a:cs typeface="+mn-cs"/>
              </a:rPr>
              <a:t>crown of glory</a:t>
            </a:r>
            <a:r>
              <a:rPr lang="en-US" sz="1200" kern="1200" dirty="0" smtClean="0">
                <a:solidFill>
                  <a:schemeClr val="tx1"/>
                </a:solidFill>
                <a:effectLst/>
                <a:latin typeface="+mn-lt"/>
                <a:ea typeface="+mn-ea"/>
                <a:cs typeface="+mn-cs"/>
              </a:rPr>
              <a:t> rewards spiritual shepherds who feed the flock (1 Pet. 5:4).</a:t>
            </a:r>
            <a:endParaRPr lang="en-SG" sz="1200" kern="1200" dirty="0" smtClean="0">
              <a:solidFill>
                <a:schemeClr val="tx1"/>
              </a:solidFill>
              <a:effectLst/>
              <a:latin typeface="+mn-lt"/>
              <a:ea typeface="+mn-ea"/>
              <a:cs typeface="+mn-cs"/>
            </a:endParaRPr>
          </a:p>
          <a:p>
            <a:pPr marL="228600" indent="-228600">
              <a:buAutoNum type="alphaLcParenR" startAt="5"/>
            </a:pPr>
            <a:r>
              <a:rPr lang="en-US" sz="1200" kern="1200" dirty="0" smtClean="0">
                <a:solidFill>
                  <a:schemeClr val="tx1"/>
                </a:solidFill>
                <a:effectLst/>
                <a:latin typeface="+mn-lt"/>
                <a:ea typeface="+mn-ea"/>
                <a:cs typeface="+mn-cs"/>
              </a:rPr>
              <a:t>A </a:t>
            </a:r>
            <a:r>
              <a:rPr lang="en-US" sz="1200" i="1" kern="1200" dirty="0" smtClean="0">
                <a:solidFill>
                  <a:schemeClr val="tx1"/>
                </a:solidFill>
                <a:effectLst/>
                <a:latin typeface="+mn-lt"/>
                <a:ea typeface="+mn-ea"/>
                <a:cs typeface="+mn-cs"/>
              </a:rPr>
              <a:t>crown of righteousness</a:t>
            </a:r>
            <a:r>
              <a:rPr lang="en-US" sz="1200" kern="1200" dirty="0" smtClean="0">
                <a:solidFill>
                  <a:schemeClr val="tx1"/>
                </a:solidFill>
                <a:effectLst/>
                <a:latin typeface="+mn-lt"/>
                <a:ea typeface="+mn-ea"/>
                <a:cs typeface="+mn-cs"/>
              </a:rPr>
              <a:t> is for one longing for Christ’s return (2 Tim. 4:8).</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Rewards of Responsibility (cf. W. A. Criswell and Paige Patterson, </a:t>
            </a:r>
            <a:r>
              <a:rPr lang="en-US" sz="1200" i="1" kern="1200" dirty="0" smtClean="0">
                <a:solidFill>
                  <a:schemeClr val="tx1"/>
                </a:solidFill>
                <a:effectLst/>
                <a:latin typeface="+mn-lt"/>
                <a:ea typeface="+mn-ea"/>
                <a:cs typeface="+mn-cs"/>
              </a:rPr>
              <a:t>Heaven</a:t>
            </a:r>
            <a:r>
              <a:rPr lang="en-US" sz="1200" kern="1200" dirty="0" smtClean="0">
                <a:solidFill>
                  <a:schemeClr val="tx1"/>
                </a:solidFill>
                <a:effectLst/>
                <a:latin typeface="+mn-lt"/>
                <a:ea typeface="+mn-ea"/>
                <a:cs typeface="+mn-cs"/>
              </a:rPr>
              <a:t>, 208-14)</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His master replied, ‘Well done, good and faithful servant!   You have been faithful with a few things; I will put you in charge of many things.  Come and share your master’s happiness’</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(v. 21).</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We too often view ownership as sinful, though this is not scriptural.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As joint-heirs with Christ (Rom. 8:17; Heb. 1:2), we own what He owns!  This is joint-ownership in a communal sense but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to deny private property inevitably ends in denying privacy</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(Gilmore, 302) much like the mystical idea of blending into 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Total One.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Ownership in heaven will not include the sinful possessiveness of earth.</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We have a heavenly inheritance which is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imperishable and undefiled, and will not fade away, reserved in heaven for you</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(1 Pet. 1:4 NASB).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However, a recent article argues against levels of reward (Craig L. Blomberg,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Degrees of Reward in the Kingdom of Heaven?</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Journal of the Evangelical Theological Society</a:t>
            </a:r>
            <a:r>
              <a:rPr lang="en-US" sz="1200" kern="1200" dirty="0" smtClean="0">
                <a:solidFill>
                  <a:schemeClr val="tx1"/>
                </a:solidFill>
                <a:effectLst/>
                <a:latin typeface="+mn-lt"/>
                <a:ea typeface="+mn-ea"/>
                <a:cs typeface="+mn-cs"/>
              </a:rPr>
              <a:t> 35 [June 1992]: 159-72).  He provides some interesting thoughts: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last shall be first, and the first, last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(v. 16), means that all positions in heaven are interchangeable.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Response</a:t>
            </a:r>
            <a:r>
              <a:rPr lang="en-US" sz="1200" kern="1200" dirty="0" smtClean="0">
                <a:solidFill>
                  <a:schemeClr val="tx1"/>
                </a:solidFill>
                <a:effectLst/>
                <a:latin typeface="+mn-lt"/>
                <a:ea typeface="+mn-ea"/>
                <a:cs typeface="+mn-cs"/>
              </a:rPr>
              <a:t>: Do they indeed receive pay by grace?  In each case the pay was for work, not faith.  The main point that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last shall be first, and the first, last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(v. 16) may better indicate that God’s system of ranking people in heaven differs from that which man uses on earth.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Response</a:t>
            </a:r>
            <a:r>
              <a:rPr lang="en-US" sz="1200" kern="1200" dirty="0" smtClean="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	If heaven is perfection, how can there be varying degrees of perfection?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Response</a:t>
            </a:r>
            <a:r>
              <a:rPr lang="en-US" sz="1200" kern="1200" dirty="0" smtClean="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	Blomberg considers passages generally used to teach rewards not convincing.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The texts about those who are 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least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or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greatest</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relate only to the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present aspects of the kingdom</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(Matt. 5:19; 11:11; 18:4; Mark 9:34-35; Luke 9:48).  [No, for people here are compared with the least of the people there.]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if what he has built survives, he will receive his reward.</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It is true that the nature of the reward is not stated, so the belief that it is merely momentary satisfaction may be true or false—no one knows.  However, 2 Corinthians 5:10 does indicate that each will be judged for his deeds and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will receive what is due him.</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smtClean="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92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94</a:t>
            </a:fld>
            <a:endParaRPr lang="en-GB" sz="1200">
              <a:solidFill>
                <a:prstClr val="white"/>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www.truthwhys.com</a:t>
            </a:r>
            <a:r>
              <a:rPr lang="en-US" dirty="0" smtClean="0">
                <a:latin typeface="Times New Roman" charset="0"/>
                <a:ea typeface="ＭＳ Ｐゴシック" charset="0"/>
                <a:cs typeface="ＭＳ Ｐゴシック" charset="0"/>
              </a:rPr>
              <a:t>/news/revelation-part-15-chapter-3-sardis-philadelphia-and-laodicea/ has many good historical</a:t>
            </a:r>
            <a:r>
              <a:rPr lang="en-US" baseline="0" dirty="0" smtClean="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96</a:t>
            </a:fld>
            <a:endParaRPr lang="en-GB" sz="1200">
              <a:solidFill>
                <a:prstClr val="white"/>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97</a:t>
            </a:fld>
            <a:endParaRPr lang="en-GB" sz="1200">
              <a:solidFill>
                <a:prstClr val="white"/>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C3056-B9E3-D844-9B65-9774937E7720}" type="slidenum">
              <a:rPr lang="en-US" sz="1200">
                <a:solidFill>
                  <a:prstClr val="black"/>
                </a:solidFill>
              </a:rPr>
              <a:pPr eaLnBrk="1" hangingPunct="1"/>
              <a:t>7</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dirty="0" smtClean="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D60E937-6DED-E447-971F-1918AD85112E}" type="slidenum">
              <a:rPr lang="en-GB">
                <a:solidFill>
                  <a:prstClr val="white"/>
                </a:solidFill>
              </a:rPr>
              <a:pPr/>
              <a:t>100</a:t>
            </a:fld>
            <a:endParaRPr lang="en-GB">
              <a:solidFill>
                <a:prstClr val="white"/>
              </a:solidFill>
            </a:endParaRPr>
          </a:p>
        </p:txBody>
      </p:sp>
      <p:sp>
        <p:nvSpPr>
          <p:cNvPr id="8192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0" hangingPunct="0">
              <a:buClr>
                <a:srgbClr val="000000"/>
              </a:buClr>
              <a:buSzPct val="100000"/>
              <a:buFont typeface="Times New Roman" charset="0"/>
              <a:buNone/>
            </a:pPr>
            <a:endParaRPr lang="en-US">
              <a:solidFill>
                <a:prstClr val="white"/>
              </a:solidFill>
              <a:cs typeface="MS Gothic" charset="0"/>
            </a:endParaRPr>
          </a:p>
        </p:txBody>
      </p:sp>
      <p:sp>
        <p:nvSpPr>
          <p:cNvPr id="81922" name="Text Box 2"/>
          <p:cNvSpPr txBox="1">
            <a:spLocks noGrp="1" noChangeArrowheads="1"/>
          </p:cNvSpPr>
          <p:nvPr>
            <p:ph type="body"/>
          </p:nvPr>
        </p:nvSpPr>
        <p:spPr bwMode="auto">
          <a:xfrm>
            <a:off x="914400" y="4343400"/>
            <a:ext cx="5027613" cy="1328738"/>
          </a:xfrm>
          <a:prstGeom prst="rect">
            <a:avLst/>
          </a:prstGeo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103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104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106</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78E3077A-BF05-F543-86FB-709655F7E737}" type="slidenum">
              <a:rPr lang="en-US" sz="1200">
                <a:solidFill>
                  <a:srgbClr val="000000"/>
                </a:solidFill>
                <a:latin typeface="Arial" charset="0"/>
              </a:rPr>
              <a:pPr algn="r"/>
              <a:t>108</a:t>
            </a:fld>
            <a:endParaRPr lang="en-US" sz="1200">
              <a:solidFill>
                <a:srgbClr val="000000"/>
              </a:solidFill>
              <a:latin typeface="Arial" charset="0"/>
            </a:endParaRPr>
          </a:p>
        </p:txBody>
      </p:sp>
      <p:sp>
        <p:nvSpPr>
          <p:cNvPr id="1536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0270DDB5-C73E-0B41-ABAD-7B52AD734809}" type="slidenum">
              <a:rPr lang="en-US" sz="1200">
                <a:solidFill>
                  <a:srgbClr val="000000"/>
                </a:solidFill>
                <a:latin typeface="Arial" charset="0"/>
              </a:rPr>
              <a:pPr algn="r"/>
              <a:t>109</a:t>
            </a:fld>
            <a:endParaRPr lang="en-US" sz="1200">
              <a:solidFill>
                <a:srgbClr val="000000"/>
              </a:solidFill>
              <a:latin typeface="Arial" charset="0"/>
            </a:endParaRPr>
          </a:p>
        </p:txBody>
      </p:sp>
      <p:sp>
        <p:nvSpPr>
          <p:cNvPr id="155650" name="Rectangle 2"/>
          <p:cNvSpPr>
            <a:spLocks noGrp="1" noRot="1" noChangeAspect="1" noChangeArrowheads="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C67590-1A2B-554E-850E-C86ABA48FFE9}" type="slidenum">
              <a:rPr lang="en-US" sz="1200">
                <a:solidFill>
                  <a:prstClr val="black"/>
                </a:solidFill>
              </a:rPr>
              <a:pPr/>
              <a:t>8</a:t>
            </a:fld>
            <a:endParaRPr lang="en-US" sz="1200">
              <a:solidFill>
                <a:prstClr val="black"/>
              </a:solidFill>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110</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pPr eaLnBrk="1" hangingPunct="1"/>
              <a:t>116</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35EE90-538D-354F-AF70-32167452A519}" type="slidenum">
              <a:rPr lang="en-US" sz="1200"/>
              <a:pPr eaLnBrk="1" hangingPunct="1"/>
              <a:t>118</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000DD8-2757-3246-96ED-4084B1897D82}" type="slidenum">
              <a:rPr lang="en-US" sz="1200"/>
              <a:pPr eaLnBrk="1" hangingPunct="1"/>
              <a:t>119</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E91DD9-98F7-FD47-AF8A-A4C1255ED3DD}" type="slidenum">
              <a:rPr lang="en-US" sz="1200"/>
              <a:pPr eaLnBrk="1" hangingPunct="1"/>
              <a:t>120</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sz="2000" dirty="0">
                <a:latin typeface="Arial" charset="0"/>
                <a:ea typeface="ＭＳ Ｐゴシック" charset="0"/>
                <a:cs typeface="ＭＳ Ｐゴシック" charset="0"/>
              </a:rPr>
              <a:t>Text from Hannah for this chart:</a:t>
            </a:r>
          </a:p>
          <a:p>
            <a:endParaRPr lang="en-US" sz="2000" dirty="0">
              <a:latin typeface="Arial" charset="0"/>
              <a:ea typeface="ＭＳ Ｐゴシック" charset="0"/>
              <a:cs typeface="ＭＳ Ｐゴシック" charset="0"/>
            </a:endParaRPr>
          </a:p>
          <a:p>
            <a:r>
              <a:rPr lang="ru-RU" sz="2000" dirty="0" smtClean="0">
                <a:latin typeface="Arial" charset="0"/>
                <a:ea typeface="ＭＳ Ｐゴシック" charset="0"/>
                <a:cs typeface="ＭＳ Ｐゴシック" charset="0"/>
              </a:rPr>
              <a:t>"</a:t>
            </a:r>
            <a:r>
              <a:rPr lang="en-US" sz="2000" dirty="0" smtClean="0">
                <a:latin typeface="Arial" charset="0"/>
                <a:ea typeface="ＭＳ Ｐゴシック" charset="0"/>
                <a:cs typeface="ＭＳ Ｐゴシック" charset="0"/>
              </a:rPr>
              <a:t>The </a:t>
            </a:r>
            <a:r>
              <a:rPr lang="en-US" sz="2000" dirty="0">
                <a:latin typeface="Arial" charset="0"/>
                <a:ea typeface="ＭＳ Ｐゴシック" charset="0"/>
                <a:cs typeface="ＭＳ Ｐゴシック" charset="0"/>
              </a:rPr>
              <a:t>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en-US" sz="2000" dirty="0" smtClean="0">
                <a:latin typeface="Arial" charset="0"/>
                <a:ea typeface="ＭＳ Ｐゴシック" charset="0"/>
                <a:cs typeface="ＭＳ Ｐゴシック" charset="0"/>
              </a:rPr>
              <a:t>.</a:t>
            </a:r>
            <a:r>
              <a:rPr lang="ru-RU" sz="2000" dirty="0" smtClean="0">
                <a:latin typeface="Arial" charset="0"/>
                <a:ea typeface="ＭＳ Ｐゴシック" charset="0"/>
                <a:cs typeface="ＭＳ Ｐゴシック" charset="0"/>
              </a:rPr>
              <a:t>"</a:t>
            </a:r>
            <a:endParaRPr lang="en-US" sz="2000" dirty="0">
              <a:latin typeface="Arial" charset="0"/>
              <a:ea typeface="ＭＳ Ｐゴシック" charset="0"/>
              <a:cs typeface="ＭＳ Ｐゴシック" charset="0"/>
            </a:endParaRPr>
          </a:p>
        </p:txBody>
      </p:sp>
      <p:sp>
        <p:nvSpPr>
          <p:cNvPr id="13517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0A60FB-066F-3545-82CD-419462C557E0}" type="slidenum">
              <a:rPr lang="en-US" sz="1200">
                <a:solidFill>
                  <a:srgbClr val="000000"/>
                </a:solidFill>
                <a:latin typeface="Arial" charset="0"/>
              </a:rPr>
              <a:pPr eaLnBrk="1" hangingPunct="1"/>
              <a:t>9</a:t>
            </a:fld>
            <a:endParaRPr lang="en-US" sz="1200">
              <a:solidFill>
                <a:srgbClr val="000000"/>
              </a:solidFill>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ADD095-4800-054F-A97F-5D9950023365}" type="slidenum">
              <a:rPr lang="en-US" sz="1200"/>
              <a:pPr eaLnBrk="1" hangingPunct="1"/>
              <a:t>121</a:t>
            </a:fld>
            <a:endParaRPr 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0E4B0-AB84-0E42-8832-48CC86801F5B}" type="slidenum">
              <a:rPr lang="en-US" sz="1200"/>
              <a:pPr eaLnBrk="1" hangingPunct="1"/>
              <a:t>122</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4.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6680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3846211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2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200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2188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8798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4700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5703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4798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3013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19609355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309549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751662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884507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289330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897212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492286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690595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803343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849508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179699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6194136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0965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C4EFA-71F7-AD46-8299-17401AC454E7}" type="slidenum">
              <a:rPr lang="en-GB"/>
              <a:pPr>
                <a:defRPr/>
              </a:pPr>
              <a:t>‹#›</a:t>
            </a:fld>
            <a:endParaRPr lang="en-GB"/>
          </a:p>
        </p:txBody>
      </p:sp>
    </p:spTree>
    <p:extLst>
      <p:ext uri="{BB962C8B-B14F-4D97-AF65-F5344CB8AC3E}">
        <p14:creationId xmlns:p14="http://schemas.microsoft.com/office/powerpoint/2010/main" val="350767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13/11/16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452954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367185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068357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087673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514889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860736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3817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064420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083952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01720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214209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179922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521330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smtClean="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smtClean="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179031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01175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002545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602301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02450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19686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326070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977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13/11/16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1752415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859297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91616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13/11/16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455706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874891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577494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86157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093113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638901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784370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4780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13/11/16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0073526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75348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991328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9878834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13/11/16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5937232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2139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576584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38952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81981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0811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46230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13/11/16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29799203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18717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688524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5595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879697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469260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261449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597373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1528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02293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6845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13/11/16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6945752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3468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5145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667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482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911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28834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3173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Arial" pitchFamily="22" charset="0"/>
                </a:endParaRPr>
              </a:p>
            </p:txBody>
          </p:sp>
        </p:grpSp>
      </p:grpSp>
      <p:sp>
        <p:nvSpPr>
          <p:cNvPr id="430233"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430234"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179"/>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solidFill>
                <a:srgbClr val="FFFFFF"/>
              </a:solidFill>
            </a:endParaRPr>
          </a:p>
        </p:txBody>
      </p:sp>
      <p:sp>
        <p:nvSpPr>
          <p:cNvPr id="156" name="Rectangle 1180"/>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solidFill>
                <a:srgbClr val="FFFFFF"/>
              </a:solidFill>
            </a:endParaRPr>
          </a:p>
        </p:txBody>
      </p:sp>
      <p:sp>
        <p:nvSpPr>
          <p:cNvPr id="157" name="Rectangle 1181"/>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46779D59-CA1E-DD45-989E-BB6B4B6AB6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43240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180"/>
          <p:cNvSpPr>
            <a:spLocks noGrp="1" noChangeArrowheads="1"/>
          </p:cNvSpPr>
          <p:nvPr>
            <p:ph type="sldNum" sz="quarter" idx="12"/>
          </p:nvPr>
        </p:nvSpPr>
        <p:spPr>
          <a:ln/>
        </p:spPr>
        <p:txBody>
          <a:bodyPr/>
          <a:lstStyle>
            <a:lvl1pPr>
              <a:defRPr/>
            </a:lvl1pPr>
          </a:lstStyle>
          <a:p>
            <a:pPr>
              <a:defRPr/>
            </a:pPr>
            <a:fld id="{2C779DB4-09B5-524D-BC1C-4BCC74A09B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51905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180"/>
          <p:cNvSpPr>
            <a:spLocks noGrp="1" noChangeArrowheads="1"/>
          </p:cNvSpPr>
          <p:nvPr>
            <p:ph type="sldNum" sz="quarter" idx="12"/>
          </p:nvPr>
        </p:nvSpPr>
        <p:spPr>
          <a:ln/>
        </p:spPr>
        <p:txBody>
          <a:bodyPr/>
          <a:lstStyle>
            <a:lvl1pPr>
              <a:defRPr/>
            </a:lvl1pPr>
          </a:lstStyle>
          <a:p>
            <a:pPr>
              <a:defRPr/>
            </a:pPr>
            <a:fld id="{09A34ED5-D24C-0F41-BCA6-DCF3A21202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54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13/11/16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4823129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180"/>
          <p:cNvSpPr>
            <a:spLocks noGrp="1" noChangeArrowheads="1"/>
          </p:cNvSpPr>
          <p:nvPr>
            <p:ph type="sldNum" sz="quarter" idx="12"/>
          </p:nvPr>
        </p:nvSpPr>
        <p:spPr>
          <a:ln/>
        </p:spPr>
        <p:txBody>
          <a:bodyPr/>
          <a:lstStyle>
            <a:lvl1pPr>
              <a:defRPr/>
            </a:lvl1pPr>
          </a:lstStyle>
          <a:p>
            <a:pPr>
              <a:defRPr/>
            </a:pPr>
            <a:fld id="{861831CD-19F0-5342-B20A-A192EE89BD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96678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180"/>
          <p:cNvSpPr>
            <a:spLocks noGrp="1" noChangeArrowheads="1"/>
          </p:cNvSpPr>
          <p:nvPr>
            <p:ph type="sldNum" sz="quarter" idx="12"/>
          </p:nvPr>
        </p:nvSpPr>
        <p:spPr>
          <a:ln/>
        </p:spPr>
        <p:txBody>
          <a:bodyPr/>
          <a:lstStyle>
            <a:lvl1pPr>
              <a:defRPr/>
            </a:lvl1pPr>
          </a:lstStyle>
          <a:p>
            <a:pPr>
              <a:defRPr/>
            </a:pPr>
            <a:fld id="{42CB4BE9-C0D9-5A45-AEAF-0DD327DDED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09526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180"/>
          <p:cNvSpPr>
            <a:spLocks noGrp="1" noChangeArrowheads="1"/>
          </p:cNvSpPr>
          <p:nvPr>
            <p:ph type="sldNum" sz="quarter" idx="12"/>
          </p:nvPr>
        </p:nvSpPr>
        <p:spPr>
          <a:ln/>
        </p:spPr>
        <p:txBody>
          <a:bodyPr/>
          <a:lstStyle>
            <a:lvl1pPr>
              <a:defRPr/>
            </a:lvl1pPr>
          </a:lstStyle>
          <a:p>
            <a:pPr>
              <a:defRPr/>
            </a:pPr>
            <a:fld id="{2AE592EB-3745-DA44-87E5-1123327B95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24932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180"/>
          <p:cNvSpPr>
            <a:spLocks noGrp="1" noChangeArrowheads="1"/>
          </p:cNvSpPr>
          <p:nvPr>
            <p:ph type="sldNum" sz="quarter" idx="12"/>
          </p:nvPr>
        </p:nvSpPr>
        <p:spPr>
          <a:ln/>
        </p:spPr>
        <p:txBody>
          <a:bodyPr/>
          <a:lstStyle>
            <a:lvl1pPr>
              <a:defRPr/>
            </a:lvl1pPr>
          </a:lstStyle>
          <a:p>
            <a:pPr>
              <a:defRPr/>
            </a:pPr>
            <a:fld id="{0E54983E-457A-8947-9FAB-E99ACD414D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03554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180"/>
          <p:cNvSpPr>
            <a:spLocks noGrp="1" noChangeArrowheads="1"/>
          </p:cNvSpPr>
          <p:nvPr>
            <p:ph type="sldNum" sz="quarter" idx="12"/>
          </p:nvPr>
        </p:nvSpPr>
        <p:spPr>
          <a:ln/>
        </p:spPr>
        <p:txBody>
          <a:bodyPr/>
          <a:lstStyle>
            <a:lvl1pPr>
              <a:defRPr/>
            </a:lvl1pPr>
          </a:lstStyle>
          <a:p>
            <a:pPr>
              <a:defRPr/>
            </a:pPr>
            <a:fld id="{D9604B51-3300-D548-AC4A-63D8074E88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58528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180"/>
          <p:cNvSpPr>
            <a:spLocks noGrp="1" noChangeArrowheads="1"/>
          </p:cNvSpPr>
          <p:nvPr>
            <p:ph type="sldNum" sz="quarter" idx="12"/>
          </p:nvPr>
        </p:nvSpPr>
        <p:spPr>
          <a:ln/>
        </p:spPr>
        <p:txBody>
          <a:bodyPr/>
          <a:lstStyle>
            <a:lvl1pPr>
              <a:defRPr/>
            </a:lvl1pPr>
          </a:lstStyle>
          <a:p>
            <a:pPr>
              <a:defRPr/>
            </a:pPr>
            <a:fld id="{4D239FD0-B17F-7D49-A05D-F327018EE5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9597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180"/>
          <p:cNvSpPr>
            <a:spLocks noGrp="1" noChangeArrowheads="1"/>
          </p:cNvSpPr>
          <p:nvPr>
            <p:ph type="sldNum" sz="quarter" idx="12"/>
          </p:nvPr>
        </p:nvSpPr>
        <p:spPr>
          <a:ln/>
        </p:spPr>
        <p:txBody>
          <a:bodyPr/>
          <a:lstStyle>
            <a:lvl1pPr>
              <a:defRPr/>
            </a:lvl1pPr>
          </a:lstStyle>
          <a:p>
            <a:pPr>
              <a:defRPr/>
            </a:pPr>
            <a:fld id="{F0B4A8AB-E375-7F41-B793-5A045BD95C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82166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7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180"/>
          <p:cNvSpPr>
            <a:spLocks noGrp="1" noChangeArrowheads="1"/>
          </p:cNvSpPr>
          <p:nvPr>
            <p:ph type="sldNum" sz="quarter" idx="12"/>
          </p:nvPr>
        </p:nvSpPr>
        <p:spPr>
          <a:ln/>
        </p:spPr>
        <p:txBody>
          <a:bodyPr/>
          <a:lstStyle>
            <a:lvl1pPr>
              <a:defRPr/>
            </a:lvl1pPr>
          </a:lstStyle>
          <a:p>
            <a:pPr>
              <a:defRPr/>
            </a:pPr>
            <a:fld id="{F3DF12EE-45DE-2F48-AAB5-B24A3C70D2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69384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490E7A-C319-C441-9E6C-EF0D3B4829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96097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182EF3-C366-F048-8A8F-9E9B5C020B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1102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13/11/16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4437773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D3F277-EB77-4346-AFD9-5F2EABE88B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58814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4E9AE6-E010-2343-B24E-8F94232939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89722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16786C-6800-E741-84DA-44B21ACF0D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87691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2ABA05-B4B4-8A4C-AD09-A417292EA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63181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B232A3-A527-E440-8954-5A00ECAC14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90576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51AA3D-00B1-5546-A242-83C7CA4410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59527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89E22-499C-9643-9823-98D03C690F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73224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1C372-9FE4-5D40-8401-E58CF29503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3538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E2E189-3D87-F743-8779-27A803939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96160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A8989C-806E-A048-9898-7A57A8D4695D}" type="slidenum">
              <a:rPr lang="en-US"/>
              <a:pPr>
                <a:defRPr/>
              </a:pPr>
              <a:t>‹#›</a:t>
            </a:fld>
            <a:endParaRPr lang="en-US"/>
          </a:p>
        </p:txBody>
      </p:sp>
    </p:spTree>
    <p:extLst>
      <p:ext uri="{BB962C8B-B14F-4D97-AF65-F5344CB8AC3E}">
        <p14:creationId xmlns:p14="http://schemas.microsoft.com/office/powerpoint/2010/main" val="172526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3971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13/11/16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10759490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5FC5FF-3C73-E148-8BFC-192FB33998E3}" type="slidenum">
              <a:rPr lang="en-US"/>
              <a:pPr>
                <a:defRPr/>
              </a:pPr>
              <a:t>‹#›</a:t>
            </a:fld>
            <a:endParaRPr lang="en-US"/>
          </a:p>
        </p:txBody>
      </p:sp>
    </p:spTree>
    <p:extLst>
      <p:ext uri="{BB962C8B-B14F-4D97-AF65-F5344CB8AC3E}">
        <p14:creationId xmlns:p14="http://schemas.microsoft.com/office/powerpoint/2010/main" val="4585072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DB805-9CBB-4346-8740-21C0BA54E2AB}" type="slidenum">
              <a:rPr lang="en-US"/>
              <a:pPr>
                <a:defRPr/>
              </a:pPr>
              <a:t>‹#›</a:t>
            </a:fld>
            <a:endParaRPr lang="en-US"/>
          </a:p>
        </p:txBody>
      </p:sp>
    </p:spTree>
    <p:extLst>
      <p:ext uri="{BB962C8B-B14F-4D97-AF65-F5344CB8AC3E}">
        <p14:creationId xmlns:p14="http://schemas.microsoft.com/office/powerpoint/2010/main" val="5806799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4F7E30-E4CD-2446-808C-02C43922C9F6}" type="slidenum">
              <a:rPr lang="en-US"/>
              <a:pPr>
                <a:defRPr/>
              </a:pPr>
              <a:t>‹#›</a:t>
            </a:fld>
            <a:endParaRPr lang="en-US"/>
          </a:p>
        </p:txBody>
      </p:sp>
    </p:spTree>
    <p:extLst>
      <p:ext uri="{BB962C8B-B14F-4D97-AF65-F5344CB8AC3E}">
        <p14:creationId xmlns:p14="http://schemas.microsoft.com/office/powerpoint/2010/main" val="1646524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186688-8F42-FF42-A6A5-6C0D515A1E1D}" type="slidenum">
              <a:rPr lang="en-US"/>
              <a:pPr>
                <a:defRPr/>
              </a:pPr>
              <a:t>‹#›</a:t>
            </a:fld>
            <a:endParaRPr lang="en-US"/>
          </a:p>
        </p:txBody>
      </p:sp>
    </p:spTree>
    <p:extLst>
      <p:ext uri="{BB962C8B-B14F-4D97-AF65-F5344CB8AC3E}">
        <p14:creationId xmlns:p14="http://schemas.microsoft.com/office/powerpoint/2010/main" val="7525513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560EB0-08AC-9C4E-91BF-8ACE3086C0D8}" type="slidenum">
              <a:rPr lang="en-US"/>
              <a:pPr>
                <a:defRPr/>
              </a:pPr>
              <a:t>‹#›</a:t>
            </a:fld>
            <a:endParaRPr lang="en-US"/>
          </a:p>
        </p:txBody>
      </p:sp>
    </p:spTree>
    <p:extLst>
      <p:ext uri="{BB962C8B-B14F-4D97-AF65-F5344CB8AC3E}">
        <p14:creationId xmlns:p14="http://schemas.microsoft.com/office/powerpoint/2010/main" val="24669491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20CEB5-1F80-C04D-A463-35BE5DEBD81F}" type="slidenum">
              <a:rPr lang="en-US"/>
              <a:pPr>
                <a:defRPr/>
              </a:pPr>
              <a:t>‹#›</a:t>
            </a:fld>
            <a:endParaRPr lang="en-US"/>
          </a:p>
        </p:txBody>
      </p:sp>
    </p:spTree>
    <p:extLst>
      <p:ext uri="{BB962C8B-B14F-4D97-AF65-F5344CB8AC3E}">
        <p14:creationId xmlns:p14="http://schemas.microsoft.com/office/powerpoint/2010/main" val="29147903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B4CD07-EF83-9745-BE2D-4F26116E8A1C}" type="slidenum">
              <a:rPr lang="en-US"/>
              <a:pPr>
                <a:defRPr/>
              </a:pPr>
              <a:t>‹#›</a:t>
            </a:fld>
            <a:endParaRPr lang="en-US"/>
          </a:p>
        </p:txBody>
      </p:sp>
    </p:spTree>
    <p:extLst>
      <p:ext uri="{BB962C8B-B14F-4D97-AF65-F5344CB8AC3E}">
        <p14:creationId xmlns:p14="http://schemas.microsoft.com/office/powerpoint/2010/main" val="17742827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2A3625-6E51-A940-8357-CAC703C3A8CB}" type="slidenum">
              <a:rPr lang="en-US"/>
              <a:pPr>
                <a:defRPr/>
              </a:pPr>
              <a:t>‹#›</a:t>
            </a:fld>
            <a:endParaRPr lang="en-US"/>
          </a:p>
        </p:txBody>
      </p:sp>
    </p:spTree>
    <p:extLst>
      <p:ext uri="{BB962C8B-B14F-4D97-AF65-F5344CB8AC3E}">
        <p14:creationId xmlns:p14="http://schemas.microsoft.com/office/powerpoint/2010/main" val="14852376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48497-F8F4-D543-BB1D-A29BEE7BB9EE}" type="slidenum">
              <a:rPr lang="en-US"/>
              <a:pPr>
                <a:defRPr/>
              </a:pPr>
              <a:t>‹#›</a:t>
            </a:fld>
            <a:endParaRPr lang="en-US"/>
          </a:p>
        </p:txBody>
      </p:sp>
    </p:spTree>
    <p:extLst>
      <p:ext uri="{BB962C8B-B14F-4D97-AF65-F5344CB8AC3E}">
        <p14:creationId xmlns:p14="http://schemas.microsoft.com/office/powerpoint/2010/main" val="8982019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94B0E9-8C27-5741-A980-FCC7D8BE761D}" type="slidenum">
              <a:rPr lang="en-US"/>
              <a:pPr>
                <a:defRPr/>
              </a:pPr>
              <a:t>‹#›</a:t>
            </a:fld>
            <a:endParaRPr lang="en-US"/>
          </a:p>
        </p:txBody>
      </p:sp>
    </p:spTree>
    <p:extLst>
      <p:ext uri="{BB962C8B-B14F-4D97-AF65-F5344CB8AC3E}">
        <p14:creationId xmlns:p14="http://schemas.microsoft.com/office/powerpoint/2010/main" val="2134307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13/11/16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5315384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413F6C8-3071-B648-99B8-5BDC8435661B}" type="slidenum">
              <a:rPr lang="en-US"/>
              <a:pPr>
                <a:defRPr/>
              </a:pPr>
              <a:t>‹#›</a:t>
            </a:fld>
            <a:endParaRPr lang="en-US"/>
          </a:p>
        </p:txBody>
      </p:sp>
    </p:spTree>
    <p:extLst>
      <p:ext uri="{BB962C8B-B14F-4D97-AF65-F5344CB8AC3E}">
        <p14:creationId xmlns:p14="http://schemas.microsoft.com/office/powerpoint/2010/main" val="3102735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8086591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7311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2103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11469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9728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3932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4917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35038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6755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13/11/16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473497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9005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978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C519AA9-9525-8B41-90F9-25DFCD02D97B}" type="slidenum">
              <a:rPr lang="en-US"/>
              <a:pPr/>
              <a:t>‹#›</a:t>
            </a:fld>
            <a:endParaRPr lang="en-US"/>
          </a:p>
        </p:txBody>
      </p:sp>
    </p:spTree>
    <p:extLst>
      <p:ext uri="{BB962C8B-B14F-4D97-AF65-F5344CB8AC3E}">
        <p14:creationId xmlns:p14="http://schemas.microsoft.com/office/powerpoint/2010/main" val="39757239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B1E3A51-897F-A54F-A5B0-3D2B40F0154E}" type="slidenum">
              <a:rPr lang="en-US"/>
              <a:pPr/>
              <a:t>‹#›</a:t>
            </a:fld>
            <a:endParaRPr lang="en-US"/>
          </a:p>
        </p:txBody>
      </p:sp>
    </p:spTree>
    <p:extLst>
      <p:ext uri="{BB962C8B-B14F-4D97-AF65-F5344CB8AC3E}">
        <p14:creationId xmlns:p14="http://schemas.microsoft.com/office/powerpoint/2010/main" val="22763768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873F3-D21D-0B48-8BAB-59A906C53DC2}" type="slidenum">
              <a:rPr lang="en-US"/>
              <a:pPr/>
              <a:t>‹#›</a:t>
            </a:fld>
            <a:endParaRPr lang="en-US"/>
          </a:p>
        </p:txBody>
      </p:sp>
    </p:spTree>
    <p:extLst>
      <p:ext uri="{BB962C8B-B14F-4D97-AF65-F5344CB8AC3E}">
        <p14:creationId xmlns:p14="http://schemas.microsoft.com/office/powerpoint/2010/main" val="5556573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84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981200"/>
            <a:ext cx="38084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21F879E-A30B-5243-8676-328DEA188B6D}" type="slidenum">
              <a:rPr lang="en-US"/>
              <a:pPr/>
              <a:t>‹#›</a:t>
            </a:fld>
            <a:endParaRPr lang="en-US"/>
          </a:p>
        </p:txBody>
      </p:sp>
    </p:spTree>
    <p:extLst>
      <p:ext uri="{BB962C8B-B14F-4D97-AF65-F5344CB8AC3E}">
        <p14:creationId xmlns:p14="http://schemas.microsoft.com/office/powerpoint/2010/main" val="5991979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5AC41D45-6C03-7249-8A79-9C07DA2ABA53}" type="slidenum">
              <a:rPr lang="en-US"/>
              <a:pPr/>
              <a:t>‹#›</a:t>
            </a:fld>
            <a:endParaRPr lang="en-US"/>
          </a:p>
        </p:txBody>
      </p:sp>
    </p:spTree>
    <p:extLst>
      <p:ext uri="{BB962C8B-B14F-4D97-AF65-F5344CB8AC3E}">
        <p14:creationId xmlns:p14="http://schemas.microsoft.com/office/powerpoint/2010/main" val="37995930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31A1BB44-BE28-734A-B09F-30DF6D16F2B4}" type="slidenum">
              <a:rPr lang="en-US"/>
              <a:pPr/>
              <a:t>‹#›</a:t>
            </a:fld>
            <a:endParaRPr lang="en-US"/>
          </a:p>
        </p:txBody>
      </p:sp>
    </p:spTree>
    <p:extLst>
      <p:ext uri="{BB962C8B-B14F-4D97-AF65-F5344CB8AC3E}">
        <p14:creationId xmlns:p14="http://schemas.microsoft.com/office/powerpoint/2010/main" val="40736545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E2EFFDE6-F517-0240-B809-9DD1A1DBAC93}" type="slidenum">
              <a:rPr lang="en-US"/>
              <a:pPr/>
              <a:t>‹#›</a:t>
            </a:fld>
            <a:endParaRPr lang="en-US"/>
          </a:p>
        </p:txBody>
      </p:sp>
    </p:spTree>
    <p:extLst>
      <p:ext uri="{BB962C8B-B14F-4D97-AF65-F5344CB8AC3E}">
        <p14:creationId xmlns:p14="http://schemas.microsoft.com/office/powerpoint/2010/main" val="15450979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A078948-DD61-6347-BD41-62502D3A18C8}" type="slidenum">
              <a:rPr lang="en-US"/>
              <a:pPr/>
              <a:t>‹#›</a:t>
            </a:fld>
            <a:endParaRPr lang="en-US"/>
          </a:p>
        </p:txBody>
      </p:sp>
    </p:spTree>
    <p:extLst>
      <p:ext uri="{BB962C8B-B14F-4D97-AF65-F5344CB8AC3E}">
        <p14:creationId xmlns:p14="http://schemas.microsoft.com/office/powerpoint/2010/main" val="2014034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13/11/16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2470594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981D283-E149-B549-838D-25C13971C519}" type="slidenum">
              <a:rPr lang="en-US"/>
              <a:pPr/>
              <a:t>‹#›</a:t>
            </a:fld>
            <a:endParaRPr lang="en-US"/>
          </a:p>
        </p:txBody>
      </p:sp>
    </p:spTree>
    <p:extLst>
      <p:ext uri="{BB962C8B-B14F-4D97-AF65-F5344CB8AC3E}">
        <p14:creationId xmlns:p14="http://schemas.microsoft.com/office/powerpoint/2010/main" val="2749310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DFEF36B-3BB2-3D48-8DDF-81402B639516}" type="slidenum">
              <a:rPr lang="en-US"/>
              <a:pPr/>
              <a:t>‹#›</a:t>
            </a:fld>
            <a:endParaRPr lang="en-US"/>
          </a:p>
        </p:txBody>
      </p:sp>
    </p:spTree>
    <p:extLst>
      <p:ext uri="{BB962C8B-B14F-4D97-AF65-F5344CB8AC3E}">
        <p14:creationId xmlns:p14="http://schemas.microsoft.com/office/powerpoint/2010/main" val="41785293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609600"/>
            <a:ext cx="1941512" cy="5483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5313" cy="5483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7E894C8-16F1-2B48-94F8-61847BE9F369}" type="slidenum">
              <a:rPr lang="en-US"/>
              <a:pPr/>
              <a:t>‹#›</a:t>
            </a:fld>
            <a:endParaRPr lang="en-US"/>
          </a:p>
        </p:txBody>
      </p:sp>
    </p:spTree>
    <p:extLst>
      <p:ext uri="{BB962C8B-B14F-4D97-AF65-F5344CB8AC3E}">
        <p14:creationId xmlns:p14="http://schemas.microsoft.com/office/powerpoint/2010/main" val="32521131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9225" cy="1139825"/>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85800" y="6248400"/>
            <a:ext cx="1901825" cy="454025"/>
          </a:xfrm>
        </p:spPr>
        <p:txBody>
          <a:bodyPr/>
          <a:lstStyle>
            <a:lvl1pPr>
              <a:defRPr/>
            </a:lvl1pPr>
          </a:lstStyle>
          <a:p>
            <a:endParaRPr lang="en-US"/>
          </a:p>
        </p:txBody>
      </p:sp>
      <p:sp>
        <p:nvSpPr>
          <p:cNvPr id="4" name="Footer Placeholder 3"/>
          <p:cNvSpPr>
            <a:spLocks noGrp="1"/>
          </p:cNvSpPr>
          <p:nvPr>
            <p:ph type="ftr" idx="11"/>
          </p:nvPr>
        </p:nvSpPr>
        <p:spPr>
          <a:xfrm>
            <a:off x="3124200" y="6248400"/>
            <a:ext cx="2892425" cy="454025"/>
          </a:xfrm>
        </p:spPr>
        <p:txBody>
          <a:bodyPr/>
          <a:lstStyle>
            <a:lvl1pPr>
              <a:defRPr/>
            </a:lvl1pPr>
          </a:lstStyle>
          <a:p>
            <a:endParaRPr lang="en-US"/>
          </a:p>
        </p:txBody>
      </p:sp>
      <p:sp>
        <p:nvSpPr>
          <p:cNvPr id="5" name="Slide Number Placeholder 4"/>
          <p:cNvSpPr>
            <a:spLocks noGrp="1"/>
          </p:cNvSpPr>
          <p:nvPr>
            <p:ph type="sldNum" idx="12"/>
          </p:nvPr>
        </p:nvSpPr>
        <p:spPr>
          <a:xfrm>
            <a:off x="6553200" y="6248400"/>
            <a:ext cx="1901825" cy="454025"/>
          </a:xfrm>
        </p:spPr>
        <p:txBody>
          <a:bodyPr/>
          <a:lstStyle>
            <a:lvl1pPr>
              <a:defRPr/>
            </a:lvl1pPr>
          </a:lstStyle>
          <a:p>
            <a:fld id="{7BFC5F68-C4EB-D04E-B6C8-0481B39A47DE}" type="slidenum">
              <a:rPr lang="en-US"/>
              <a:pPr/>
              <a:t>‹#›</a:t>
            </a:fld>
            <a:endParaRPr lang="en-US"/>
          </a:p>
        </p:txBody>
      </p:sp>
    </p:spTree>
    <p:extLst>
      <p:ext uri="{BB962C8B-B14F-4D97-AF65-F5344CB8AC3E}">
        <p14:creationId xmlns:p14="http://schemas.microsoft.com/office/powerpoint/2010/main" val="37271870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69225"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08413" cy="1979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981200"/>
            <a:ext cx="3808412" cy="1979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3213"/>
            <a:ext cx="3808413" cy="1979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3" y="4113213"/>
            <a:ext cx="3808412" cy="1979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a:xfrm>
            <a:off x="685800" y="6248400"/>
            <a:ext cx="1901825" cy="454025"/>
          </a:xfrm>
        </p:spPr>
        <p:txBody>
          <a:bodyPr/>
          <a:lstStyle>
            <a:lvl1pPr>
              <a:defRPr/>
            </a:lvl1pPr>
          </a:lstStyle>
          <a:p>
            <a:endParaRPr lang="en-US"/>
          </a:p>
        </p:txBody>
      </p:sp>
      <p:sp>
        <p:nvSpPr>
          <p:cNvPr id="8" name="Footer Placeholder 7"/>
          <p:cNvSpPr>
            <a:spLocks noGrp="1"/>
          </p:cNvSpPr>
          <p:nvPr>
            <p:ph type="ftr" idx="11"/>
          </p:nvPr>
        </p:nvSpPr>
        <p:spPr>
          <a:xfrm>
            <a:off x="3124200" y="6248400"/>
            <a:ext cx="2892425" cy="454025"/>
          </a:xfrm>
        </p:spPr>
        <p:txBody>
          <a:bodyPr/>
          <a:lstStyle>
            <a:lvl1pPr>
              <a:defRPr/>
            </a:lvl1pPr>
          </a:lstStyle>
          <a:p>
            <a:endParaRPr lang="en-US"/>
          </a:p>
        </p:txBody>
      </p:sp>
      <p:sp>
        <p:nvSpPr>
          <p:cNvPr id="9" name="Slide Number Placeholder 8"/>
          <p:cNvSpPr>
            <a:spLocks noGrp="1"/>
          </p:cNvSpPr>
          <p:nvPr>
            <p:ph type="sldNum" idx="12"/>
          </p:nvPr>
        </p:nvSpPr>
        <p:spPr>
          <a:xfrm>
            <a:off x="6553200" y="6248400"/>
            <a:ext cx="1901825" cy="454025"/>
          </a:xfrm>
        </p:spPr>
        <p:txBody>
          <a:bodyPr/>
          <a:lstStyle>
            <a:lvl1pPr>
              <a:defRPr/>
            </a:lvl1pPr>
          </a:lstStyle>
          <a:p>
            <a:fld id="{7EEEA22C-D5E3-1841-A876-C4C5E0706856}" type="slidenum">
              <a:rPr lang="en-US"/>
              <a:pPr/>
              <a:t>‹#›</a:t>
            </a:fld>
            <a:endParaRPr lang="en-US"/>
          </a:p>
        </p:txBody>
      </p:sp>
    </p:spTree>
    <p:extLst>
      <p:ext uri="{BB962C8B-B14F-4D97-AF65-F5344CB8AC3E}">
        <p14:creationId xmlns:p14="http://schemas.microsoft.com/office/powerpoint/2010/main" val="1979872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6202477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0125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39581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9554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621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13/11/16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4608851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00237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3291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7327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0612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035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2018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62A517-099E-9842-841F-459A6BDDD6C6}" type="slidenum">
              <a:rPr lang="en-US"/>
              <a:pPr>
                <a:defRPr/>
              </a:pPr>
              <a:t>‹#›</a:t>
            </a:fld>
            <a:endParaRPr lang="en-US"/>
          </a:p>
        </p:txBody>
      </p:sp>
    </p:spTree>
    <p:extLst>
      <p:ext uri="{BB962C8B-B14F-4D97-AF65-F5344CB8AC3E}">
        <p14:creationId xmlns:p14="http://schemas.microsoft.com/office/powerpoint/2010/main" val="4662697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26806E-D02E-B047-969A-58B4137B9C01}" type="slidenum">
              <a:rPr lang="en-US"/>
              <a:pPr>
                <a:defRPr/>
              </a:pPr>
              <a:t>‹#›</a:t>
            </a:fld>
            <a:endParaRPr lang="en-US"/>
          </a:p>
        </p:txBody>
      </p:sp>
    </p:spTree>
    <p:extLst>
      <p:ext uri="{BB962C8B-B14F-4D97-AF65-F5344CB8AC3E}">
        <p14:creationId xmlns:p14="http://schemas.microsoft.com/office/powerpoint/2010/main" val="23118098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9165915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111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7090429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3331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05924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4598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5730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3200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3708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8879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1551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906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715928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328289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1206607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320345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196576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143496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882998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524674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570809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142757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3621713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863291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640231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F6BBA35-598C-414B-9DB0-FA1B8E5B0CFE}" type="slidenum">
              <a:rPr lang="en-US"/>
              <a:pPr>
                <a:defRPr/>
              </a:pPr>
              <a:t>‹#›</a:t>
            </a:fld>
            <a:endParaRPr lang="en-US"/>
          </a:p>
        </p:txBody>
      </p:sp>
    </p:spTree>
    <p:extLst>
      <p:ext uri="{BB962C8B-B14F-4D97-AF65-F5344CB8AC3E}">
        <p14:creationId xmlns:p14="http://schemas.microsoft.com/office/powerpoint/2010/main" val="2458422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6A038110-A84E-2D48-B61E-70C42B883A3A}" type="slidenum">
              <a:rPr lang="en-US"/>
              <a:pPr>
                <a:defRPr/>
              </a:pPr>
              <a:t>‹#›</a:t>
            </a:fld>
            <a:endParaRPr lang="en-US"/>
          </a:p>
        </p:txBody>
      </p:sp>
    </p:spTree>
    <p:extLst>
      <p:ext uri="{BB962C8B-B14F-4D97-AF65-F5344CB8AC3E}">
        <p14:creationId xmlns:p14="http://schemas.microsoft.com/office/powerpoint/2010/main" val="360518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18489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0F92415-9155-774C-86EA-1F8CE8678310}" type="slidenum">
              <a:rPr lang="en-US"/>
              <a:pPr>
                <a:defRPr/>
              </a:pPr>
              <a:t>‹#›</a:t>
            </a:fld>
            <a:endParaRPr lang="en-US"/>
          </a:p>
        </p:txBody>
      </p:sp>
    </p:spTree>
    <p:extLst>
      <p:ext uri="{BB962C8B-B14F-4D97-AF65-F5344CB8AC3E}">
        <p14:creationId xmlns:p14="http://schemas.microsoft.com/office/powerpoint/2010/main" val="2587719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80A4B9A-C9D6-D441-8B6E-ED2A00421042}" type="slidenum">
              <a:rPr lang="en-US"/>
              <a:pPr>
                <a:defRPr/>
              </a:pPr>
              <a:t>‹#›</a:t>
            </a:fld>
            <a:endParaRPr lang="en-US"/>
          </a:p>
        </p:txBody>
      </p:sp>
    </p:spTree>
    <p:extLst>
      <p:ext uri="{BB962C8B-B14F-4D97-AF65-F5344CB8AC3E}">
        <p14:creationId xmlns:p14="http://schemas.microsoft.com/office/powerpoint/2010/main" val="3562491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425DF2DF-D7B5-9446-AD56-E251D1E00854}" type="slidenum">
              <a:rPr lang="en-US"/>
              <a:pPr>
                <a:defRPr/>
              </a:pPr>
              <a:t>‹#›</a:t>
            </a:fld>
            <a:endParaRPr lang="en-US"/>
          </a:p>
        </p:txBody>
      </p:sp>
    </p:spTree>
    <p:extLst>
      <p:ext uri="{BB962C8B-B14F-4D97-AF65-F5344CB8AC3E}">
        <p14:creationId xmlns:p14="http://schemas.microsoft.com/office/powerpoint/2010/main" val="978354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C936D682-CC3A-4943-9325-E7C7C3889325}" type="slidenum">
              <a:rPr lang="en-US"/>
              <a:pPr>
                <a:defRPr/>
              </a:pPr>
              <a:t>‹#›</a:t>
            </a:fld>
            <a:endParaRPr lang="en-US"/>
          </a:p>
        </p:txBody>
      </p:sp>
    </p:spTree>
    <p:extLst>
      <p:ext uri="{BB962C8B-B14F-4D97-AF65-F5344CB8AC3E}">
        <p14:creationId xmlns:p14="http://schemas.microsoft.com/office/powerpoint/2010/main" val="507831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9B94D0E5-DF6A-A842-81EB-DC4DED92A8CA}" type="slidenum">
              <a:rPr lang="en-US"/>
              <a:pPr>
                <a:defRPr/>
              </a:pPr>
              <a:t>‹#›</a:t>
            </a:fld>
            <a:endParaRPr lang="en-US"/>
          </a:p>
        </p:txBody>
      </p:sp>
    </p:spTree>
    <p:extLst>
      <p:ext uri="{BB962C8B-B14F-4D97-AF65-F5344CB8AC3E}">
        <p14:creationId xmlns:p14="http://schemas.microsoft.com/office/powerpoint/2010/main" val="3911229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6F3FBE9-EC9F-5C41-9877-A7BDD8B6B00E}" type="slidenum">
              <a:rPr lang="en-US"/>
              <a:pPr>
                <a:defRPr/>
              </a:pPr>
              <a:t>‹#›</a:t>
            </a:fld>
            <a:endParaRPr lang="en-US"/>
          </a:p>
        </p:txBody>
      </p:sp>
    </p:spTree>
    <p:extLst>
      <p:ext uri="{BB962C8B-B14F-4D97-AF65-F5344CB8AC3E}">
        <p14:creationId xmlns:p14="http://schemas.microsoft.com/office/powerpoint/2010/main" val="470108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EF11665-1849-B647-A325-AEDBF2A1AC1D}" type="slidenum">
              <a:rPr lang="en-US"/>
              <a:pPr>
                <a:defRPr/>
              </a:pPr>
              <a:t>‹#›</a:t>
            </a:fld>
            <a:endParaRPr lang="en-US"/>
          </a:p>
        </p:txBody>
      </p:sp>
    </p:spTree>
    <p:extLst>
      <p:ext uri="{BB962C8B-B14F-4D97-AF65-F5344CB8AC3E}">
        <p14:creationId xmlns:p14="http://schemas.microsoft.com/office/powerpoint/2010/main" val="3533589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D1AEEE0-C93D-334C-9F79-FF1CBFE4E9CD}" type="slidenum">
              <a:rPr lang="en-US"/>
              <a:pPr>
                <a:defRPr/>
              </a:pPr>
              <a:t>‹#›</a:t>
            </a:fld>
            <a:endParaRPr lang="en-US"/>
          </a:p>
        </p:txBody>
      </p:sp>
    </p:spTree>
    <p:extLst>
      <p:ext uri="{BB962C8B-B14F-4D97-AF65-F5344CB8AC3E}">
        <p14:creationId xmlns:p14="http://schemas.microsoft.com/office/powerpoint/2010/main" val="1281330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BC431699-562A-4946-B137-CBDEAA8A79DA}" type="slidenum">
              <a:rPr lang="en-US"/>
              <a:pPr>
                <a:defRPr/>
              </a:pPr>
              <a:t>‹#›</a:t>
            </a:fld>
            <a:endParaRPr lang="en-US"/>
          </a:p>
        </p:txBody>
      </p:sp>
    </p:spTree>
    <p:extLst>
      <p:ext uri="{BB962C8B-B14F-4D97-AF65-F5344CB8AC3E}">
        <p14:creationId xmlns:p14="http://schemas.microsoft.com/office/powerpoint/2010/main" val="139154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9587359"/>
      </p:ext>
    </p:extLst>
  </p:cSld>
  <p:clrMapOvr>
    <a:masterClrMapping/>
  </p:clrMapOvr>
  <p:transition xmlns:p14="http://schemas.microsoft.com/office/powerpoint/2010/mai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3571466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335443967"/>
      </p:ext>
    </p:extLst>
  </p:cSld>
  <p:clrMapOvr>
    <a:masterClrMapping/>
  </p:clrMapOvr>
  <p:transition xmlns:p14="http://schemas.microsoft.com/office/powerpoint/2010/mai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1361417300"/>
      </p:ext>
    </p:extLst>
  </p:cSld>
  <p:clrMapOvr>
    <a:masterClrMapping/>
  </p:clrMapOvr>
  <p:transition xmlns:p14="http://schemas.microsoft.com/office/powerpoint/2010/mai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458133612"/>
      </p:ext>
    </p:extLst>
  </p:cSld>
  <p:clrMapOvr>
    <a:masterClrMapping/>
  </p:clrMapOvr>
  <p:transition xmlns:p14="http://schemas.microsoft.com/office/powerpoint/2010/mai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1777520851"/>
      </p:ext>
    </p:extLst>
  </p:cSld>
  <p:clrMapOvr>
    <a:masterClrMapping/>
  </p:clrMapOvr>
  <p:transition xmlns:p14="http://schemas.microsoft.com/office/powerpoint/2010/mai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955897969"/>
      </p:ext>
    </p:extLst>
  </p:cSld>
  <p:clrMapOvr>
    <a:masterClrMapping/>
  </p:clrMapOvr>
  <p:transition xmlns:p14="http://schemas.microsoft.com/office/powerpoint/2010/mai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797901709"/>
      </p:ext>
    </p:extLst>
  </p:cSld>
  <p:clrMapOvr>
    <a:masterClrMapping/>
  </p:clrMapOvr>
  <p:transition xmlns:p14="http://schemas.microsoft.com/office/powerpoint/2010/mai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866688602"/>
      </p:ext>
    </p:extLst>
  </p:cSld>
  <p:clrMapOvr>
    <a:masterClrMapping/>
  </p:clrMapOvr>
  <p:transition xmlns:p14="http://schemas.microsoft.com/office/powerpoint/2010/mai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974910580"/>
      </p:ext>
    </p:extLst>
  </p:cSld>
  <p:clrMapOvr>
    <a:masterClrMapping/>
  </p:clrMapOvr>
  <p:transition xmlns:p14="http://schemas.microsoft.com/office/powerpoint/2010/mai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799135655"/>
      </p:ext>
    </p:extLst>
  </p:cSld>
  <p:clrMapOvr>
    <a:masterClrMapping/>
  </p:clrMapOvr>
  <p:transition xmlns:p14="http://schemas.microsoft.com/office/powerpoint/2010/mai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663913638"/>
      </p:ext>
    </p:extLst>
  </p:cSld>
  <p:clrMapOvr>
    <a:masterClrMapping/>
  </p:clrMapOvr>
  <p:transition xmlns:p14="http://schemas.microsoft.com/office/powerpoint/2010/mai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28163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13121804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847268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790279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763580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7990303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3061801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316700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301418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36245285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2154021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91241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671038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235144526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202308922"/>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297268114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378164770"/>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60172748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17318709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2578178575"/>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3950711125"/>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351095952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4056088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4118220246"/>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356474389"/>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47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9105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2818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708350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18472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2348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317144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10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28440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04919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1886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52587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9687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88080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5530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675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5317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6908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562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10.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11.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3.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4.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theme" Target="../theme/theme15.xml"/><Relationship Id="rId13" Type="http://schemas.openxmlformats.org/officeDocument/2006/relationships/image" Target="../media/image3.jpeg"/><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theme" Target="../theme/theme16.xml"/><Relationship Id="rId13" Type="http://schemas.openxmlformats.org/officeDocument/2006/relationships/image" Target="../media/image5.jpeg"/><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theme" Target="../theme/theme17.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9.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20.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21.xml"/><Relationship Id="rId13" Type="http://schemas.openxmlformats.org/officeDocument/2006/relationships/image" Target="../media/image6.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slideLayout" Target="../slideLayouts/slideLayout210.xml"/><Relationship Id="rId13" Type="http://schemas.openxmlformats.org/officeDocument/2006/relationships/theme" Target="../theme/theme22.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theme" Target="../theme/theme23.xml"/><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slideLayout" Target="../slideLayouts/slideLayout233.xml"/><Relationship Id="rId13" Type="http://schemas.openxmlformats.org/officeDocument/2006/relationships/slideLayout" Target="../slideLayouts/slideLayout234.xml"/><Relationship Id="rId14" Type="http://schemas.openxmlformats.org/officeDocument/2006/relationships/theme" Target="../theme/theme24.xml"/><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5.xml"/><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theme" Target="../theme/theme27.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4.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5.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6.xml"/><Relationship Id="rId13" Type="http://schemas.openxmlformats.org/officeDocument/2006/relationships/image" Target="../media/image2.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7.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8.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9.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7"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62127881"/>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964895547"/>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 id="2147484927" r:id="rId12"/>
    <p:sldLayoutId id="21474849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962248172"/>
      </p:ext>
    </p:extLst>
  </p:cSld>
  <p:clrMap bg1="lt1" tx1="dk1" bg2="lt2" tx2="dk2" accent1="accent1" accent2="accent2" accent3="accent3" accent4="accent4" accent5="accent5" accent6="accent6" hlink="hlink" folHlink="folHlink"/>
  <p:sldLayoutIdLst>
    <p:sldLayoutId id="2147484930" r:id="rId1"/>
    <p:sldLayoutId id="214748493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796578333"/>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fld id="{00ED357E-1B23-CC42-849D-CC0799D96B69}" type="datetimeFigureOut">
              <a:rPr lang="en-US" smtClean="0">
                <a:solidFill>
                  <a:srgbClr val="000000"/>
                </a:solidFill>
                <a:latin typeface="Arial"/>
              </a:rPr>
              <a:pPr/>
              <a:t>13/11/16</a:t>
            </a:fld>
            <a:endParaRPr lang="en-US" smtClean="0">
              <a:solidFill>
                <a:srgbClr val="000000"/>
              </a:solidFill>
              <a:latin typeface="Arial"/>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smtClean="0">
              <a:solidFill>
                <a:srgbClr val="000000"/>
              </a:solidFill>
              <a:latin typeface="Arial"/>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smtClean="0">
                <a:solidFill>
                  <a:srgbClr val="000000"/>
                </a:solidFill>
                <a:latin typeface="Arial"/>
              </a:rPr>
              <a:pPr/>
              <a:t>‹#›</a:t>
            </a:fld>
            <a:endParaRPr lang="en-US" smtClean="0">
              <a:solidFill>
                <a:srgbClr val="000000"/>
              </a:solidFill>
              <a:latin typeface="Arial"/>
            </a:endParaRPr>
          </a:p>
        </p:txBody>
      </p:sp>
    </p:spTree>
    <p:extLst>
      <p:ext uri="{BB962C8B-B14F-4D97-AF65-F5344CB8AC3E}">
        <p14:creationId xmlns:p14="http://schemas.microsoft.com/office/powerpoint/2010/main" val="4074967029"/>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fld id="{C028FD83-1C87-FF4C-A638-BCE5B165E080}" type="datetimeFigureOut">
              <a:rPr lang="en-US" smtClean="0">
                <a:solidFill>
                  <a:srgbClr val="000000"/>
                </a:solidFill>
                <a:latin typeface="Arial"/>
              </a:rPr>
              <a:pPr/>
              <a:t>13/11/16</a:t>
            </a:fld>
            <a:endParaRPr lang="en-US" smtClean="0">
              <a:solidFill>
                <a:srgbClr val="000000"/>
              </a:solidFill>
              <a:latin typeface="Arial"/>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endParaRPr lang="en-US" smtClean="0">
              <a:solidFill>
                <a:srgbClr val="000000"/>
              </a:solidFill>
              <a:latin typeface="Arial"/>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rPr>
              <a:pPr/>
              <a:t>‹#›</a:t>
            </a:fld>
            <a:endParaRPr lang="en-US" smtClean="0">
              <a:solidFill>
                <a:srgbClr val="000000"/>
              </a:solidFill>
              <a:latin typeface="Arial"/>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243182"/>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latin typeface="Tahoma"/>
                <a:cs typeface="ＭＳ Ｐゴシック"/>
              </a:rPr>
              <a:pPr/>
              <a:t>13/11/16</a:t>
            </a:fld>
            <a:endParaRPr lang="en-US" smtClean="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smtClean="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latin typeface="Tahoma"/>
                <a:cs typeface="ＭＳ Ｐゴシック"/>
              </a:rPr>
              <a:pPr/>
              <a:t>‹#›</a:t>
            </a:fld>
            <a:endParaRPr lang="en-US" smtClean="0">
              <a:solidFill>
                <a:srgbClr val="000000"/>
              </a:solidFill>
              <a:latin typeface="Tahoma"/>
              <a:cs typeface="ＭＳ Ｐゴシック"/>
            </a:endParaRPr>
          </a:p>
        </p:txBody>
      </p:sp>
    </p:spTree>
    <p:extLst>
      <p:ext uri="{BB962C8B-B14F-4D97-AF65-F5344CB8AC3E}">
        <p14:creationId xmlns:p14="http://schemas.microsoft.com/office/powerpoint/2010/main" val="666281286"/>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63021841"/>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extLst>
      <p:ext uri="{BB962C8B-B14F-4D97-AF65-F5344CB8AC3E}">
        <p14:creationId xmlns:p14="http://schemas.microsoft.com/office/powerpoint/2010/main" val="1874528869"/>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731639"/>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359F6A82-669E-6D48-AA9D-FDB34A0BA60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1422400"/>
            <a:ext cx="9147175" cy="5435600"/>
            <a:chOff x="0" y="896"/>
            <a:chExt cx="5762" cy="3424"/>
          </a:xfrm>
        </p:grpSpPr>
        <p:grpSp>
          <p:nvGrpSpPr>
            <p:cNvPr id="14344" name="Group 1027"/>
            <p:cNvGrpSpPr>
              <a:grpSpLocks/>
            </p:cNvGrpSpPr>
            <p:nvPr userDrawn="1"/>
          </p:nvGrpSpPr>
          <p:grpSpPr bwMode="auto">
            <a:xfrm>
              <a:off x="20" y="896"/>
              <a:ext cx="5742" cy="3424"/>
              <a:chOff x="20" y="896"/>
              <a:chExt cx="5742" cy="3424"/>
            </a:xfrm>
          </p:grpSpPr>
          <p:sp>
            <p:nvSpPr>
              <p:cNvPr id="14481"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82"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83"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84"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85"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86"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87"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88"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89"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90"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91"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92"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sp>
            <p:nvSpPr>
              <p:cNvPr id="14493"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en-US" sz="1800">
                  <a:solidFill>
                    <a:srgbClr val="FFFFFF"/>
                  </a:solidFill>
                  <a:latin typeface="Arial" charset="0"/>
                </a:endParaRPr>
              </a:p>
            </p:txBody>
          </p:sp>
        </p:grpSp>
        <p:grpSp>
          <p:nvGrpSpPr>
            <p:cNvPr id="14345" name="Group 1041"/>
            <p:cNvGrpSpPr>
              <a:grpSpLocks/>
            </p:cNvGrpSpPr>
            <p:nvPr userDrawn="1"/>
          </p:nvGrpSpPr>
          <p:grpSpPr bwMode="auto">
            <a:xfrm>
              <a:off x="0" y="2291"/>
              <a:ext cx="1385" cy="1702"/>
              <a:chOff x="0" y="2291"/>
              <a:chExt cx="1385" cy="1702"/>
            </a:xfrm>
          </p:grpSpPr>
          <p:sp>
            <p:nvSpPr>
              <p:cNvPr id="14346"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47"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48"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49"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0"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1"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2"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3"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4"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5"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6"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7"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8"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59"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0"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1"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2"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3"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4"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5"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6"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7"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8"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69"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0"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1"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2"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3"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4"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5"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6"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7"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8"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79"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0"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1"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2"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3"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4"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5"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6"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7"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8"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89"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0"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1"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2"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3"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4"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5"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6"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7"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8"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399"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0"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1"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2"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3"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4"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5"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6"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7"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8"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09"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10"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11"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12"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13"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14"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15"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16"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17"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18"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19"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0"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1"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2"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3"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4"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5"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6"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7"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8"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29"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0"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1"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2"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3"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4"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5"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6"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7"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8"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39"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0"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1"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2"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3"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4"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5"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6"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7"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8"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49"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0"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1"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2"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3"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4"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5"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6"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7"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8"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59"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60"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61"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62"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63"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64"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65"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66"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67"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68"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69"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70"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71"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72"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73"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74"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75"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76"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477"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14478"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Arial" charset="0"/>
                </a:endParaRPr>
              </a:p>
            </p:txBody>
          </p:sp>
          <p:sp>
            <p:nvSpPr>
              <p:cNvPr id="429207"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22" charset="0"/>
                </a:endParaRPr>
              </a:p>
            </p:txBody>
          </p:sp>
          <p:sp>
            <p:nvSpPr>
              <p:cNvPr id="429208"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Arial" pitchFamily="22" charset="0"/>
                </a:endParaRPr>
              </a:p>
            </p:txBody>
          </p:sp>
        </p:grpSp>
      </p:grpSp>
      <p:sp>
        <p:nvSpPr>
          <p:cNvPr id="429209"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210" name="Rectangle 1178"/>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solidFill>
                <a:srgbClr val="FFFFFF"/>
              </a:solidFill>
            </a:endParaRPr>
          </a:p>
        </p:txBody>
      </p:sp>
      <p:sp>
        <p:nvSpPr>
          <p:cNvPr id="429211" name="Rectangle 11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solidFill>
                <a:srgbClr val="FFFFFF"/>
              </a:solidFill>
            </a:endParaRPr>
          </a:p>
        </p:txBody>
      </p:sp>
      <p:sp>
        <p:nvSpPr>
          <p:cNvPr id="429212" name="Rectangle 1180"/>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E9F53A7-56FE-6F4A-BAF0-5E09997ED324}" type="slidenum">
              <a:rPr lang="en-US">
                <a:solidFill>
                  <a:srgbClr val="FFFFFF"/>
                </a:solidFill>
                <a:latin typeface="Arial" charset="0"/>
              </a:rPr>
              <a:pPr>
                <a:defRPr/>
              </a:pPr>
              <a:t>‹#›</a:t>
            </a:fld>
            <a:endParaRPr lang="en-US">
              <a:solidFill>
                <a:srgbClr val="FFFFFF"/>
              </a:solidFill>
              <a:latin typeface="Arial" charset="0"/>
            </a:endParaRPr>
          </a:p>
        </p:txBody>
      </p:sp>
      <p:sp>
        <p:nvSpPr>
          <p:cNvPr id="429213"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093936"/>
      </p:ext>
    </p:extLst>
  </p:cSld>
  <p:clrMap bg1="dk2" tx1="lt1" bg2="dk1" tx2="lt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solidFill>
                <a:srgbClr val="FFFFFF"/>
              </a:solidFill>
            </a:endParaRPr>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solidFill>
                <a:srgbClr val="FFFFFF"/>
              </a:solidFill>
            </a:endParaRPr>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AB01A5D6-2A97-BB48-BECC-4DBA741A2A1F}"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352287801"/>
      </p:ext>
    </p:extLst>
  </p:cSld>
  <p:clrMap bg1="dk2" tx1="lt1" bg2="dk1" tx2="lt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97D2CDE1-967C-E442-BF34-1FB3863EC8C1}" type="slidenum">
              <a:rPr lang="en-US"/>
              <a:pPr eaLnBrk="0" hangingPunct="0">
                <a:defRPr/>
              </a:pPr>
              <a:t>‹#›</a:t>
            </a:fld>
            <a:endParaRPr lang="en-US"/>
          </a:p>
        </p:txBody>
      </p:sp>
    </p:spTree>
    <p:extLst>
      <p:ext uri="{BB962C8B-B14F-4D97-AF65-F5344CB8AC3E}">
        <p14:creationId xmlns:p14="http://schemas.microsoft.com/office/powerpoint/2010/main" val="385173502"/>
      </p:ext>
    </p:extLst>
  </p:cSld>
  <p:clrMap bg1="dk2" tx1="lt1" bg2="dk1" tx2="lt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 id="2147485066"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5810028"/>
      </p:ext>
    </p:extLst>
  </p:cSld>
  <p:clrMap bg1="lt1" tx1="dk1" bg2="lt2" tx2="dk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3" r:id="rId6"/>
    <p:sldLayoutId id="2147485074" r:id="rId7"/>
    <p:sldLayoutId id="2147485075" r:id="rId8"/>
    <p:sldLayoutId id="2147485076" r:id="rId9"/>
    <p:sldLayoutId id="2147485077" r:id="rId10"/>
    <p:sldLayoutId id="214748507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92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cs typeface="Arial Unicode MS" charset="0"/>
              </a:defRPr>
            </a:lvl1pPr>
          </a:lstStyle>
          <a:p>
            <a:pPr defTabSz="457200" eaLnBrk="0" hangingPunct="0">
              <a:buClr>
                <a:srgbClr val="000000"/>
              </a:buClr>
              <a:buSzPct val="100000"/>
              <a:buFont typeface="Times New Roman" charset="0"/>
              <a:buNone/>
            </a:pPr>
            <a:endParaRPr lang="en-US"/>
          </a:p>
        </p:txBody>
      </p:sp>
      <p:sp>
        <p:nvSpPr>
          <p:cNvPr id="1028"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cs typeface="Arial Unicode MS" charset="0"/>
              </a:defRPr>
            </a:lvl1pPr>
          </a:lstStyle>
          <a:p>
            <a:pPr defTabSz="457200" eaLnBrk="0" hangingPunct="0">
              <a:buClr>
                <a:srgbClr val="000000"/>
              </a:buClr>
              <a:buSzPct val="100000"/>
              <a:buFont typeface="Times New Roman" charset="0"/>
              <a:buNone/>
            </a:pPr>
            <a:endParaRPr lang="en-US"/>
          </a:p>
        </p:txBody>
      </p:sp>
      <p:sp>
        <p:nvSpPr>
          <p:cNvPr id="1029"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cs typeface="Arial Unicode MS" charset="0"/>
              </a:defRPr>
            </a:lvl1pPr>
          </a:lstStyle>
          <a:p>
            <a:pPr defTabSz="457200" eaLnBrk="0" hangingPunct="0">
              <a:buClr>
                <a:srgbClr val="000000"/>
              </a:buClr>
              <a:buSzPct val="100000"/>
              <a:buFont typeface="Times New Roman" charset="0"/>
              <a:buNone/>
            </a:pPr>
            <a:fld id="{3880FA5A-D3C9-4047-9508-9F5A2AA13FFF}" type="slidenum">
              <a:rPr lang="en-US"/>
              <a:pPr defTabSz="457200" eaLnBrk="0" hangingPunct="0">
                <a:buClr>
                  <a:srgbClr val="000000"/>
                </a:buClr>
                <a:buSzPct val="100000"/>
                <a:buFont typeface="Times New Roman" charset="0"/>
                <a:buNone/>
              </a:pPr>
              <a:t>‹#›</a:t>
            </a:fld>
            <a:endParaRPr lang="en-US"/>
          </a:p>
        </p:txBody>
      </p:sp>
    </p:spTree>
    <p:extLst>
      <p:ext uri="{BB962C8B-B14F-4D97-AF65-F5344CB8AC3E}">
        <p14:creationId xmlns:p14="http://schemas.microsoft.com/office/powerpoint/2010/main" val="4168309972"/>
      </p:ext>
    </p:extLst>
  </p:cSld>
  <p:clrMap bg1="lt1" tx1="dk1" bg2="lt2" tx2="dk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 id="2147485091" r:id="rId12"/>
    <p:sldLayoutId id="2147485092" r:id="rId13"/>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 Gothic" charset="0"/>
        </a:defRPr>
      </a:lvl2pPr>
      <a:lvl3pPr marL="1143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 Gothic" charset="0"/>
        </a:defRPr>
      </a:lvl3pPr>
      <a:lvl4pPr marL="1600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 Gothic" charset="0"/>
        </a:defRPr>
      </a:lvl4pPr>
      <a:lvl5pPr marL="20574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 Gothic"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 Gothic"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 Gothic"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 Gothic"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 Gothic"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139320"/>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80E3A14-1384-D146-BC5F-99EACE9DD5F2}" type="slidenum">
              <a:rPr lang="en-US"/>
              <a:pPr>
                <a:defRPr/>
              </a:pPr>
              <a:t>‹#›</a:t>
            </a:fld>
            <a:endParaRPr lang="en-US"/>
          </a:p>
        </p:txBody>
      </p:sp>
    </p:spTree>
    <p:extLst>
      <p:ext uri="{BB962C8B-B14F-4D97-AF65-F5344CB8AC3E}">
        <p14:creationId xmlns:p14="http://schemas.microsoft.com/office/powerpoint/2010/main" val="3828149445"/>
      </p:ext>
    </p:extLst>
  </p:cSld>
  <p:clrMap bg1="lt1" tx1="dk1" bg2="lt2" tx2="dk2" accent1="accent1" accent2="accent2" accent3="accent3" accent4="accent4" accent5="accent5" accent6="accent6" hlink="hlink" folHlink="folHlink"/>
  <p:sldLayoutIdLst>
    <p:sldLayoutId id="2147485106" r:id="rId1"/>
    <p:sldLayoutId id="214748510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16402"/>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7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02980868-462C-134A-8942-6FEB92BFDE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xmlns:p14="http://schemas.microsoft.com/office/powerpoint/2010/mai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extLst>
      <p:ext uri="{BB962C8B-B14F-4D97-AF65-F5344CB8AC3E}">
        <p14:creationId xmlns:p14="http://schemas.microsoft.com/office/powerpoint/2010/main" val="624339742"/>
      </p:ext>
    </p:extLst>
  </p:cSld>
  <p:clrMap bg1="dk2" tx1="lt1" bg2="dk1" tx2="lt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7.png"/><Relationship Id="rId1" Type="http://schemas.openxmlformats.org/officeDocument/2006/relationships/themeOverride" Target="../theme/themeOverride1.xml"/><Relationship Id="rId2" Type="http://schemas.openxmlformats.org/officeDocument/2006/relationships/slideLayout" Target="../slideLayouts/slideLayout24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66.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1" Type="http://schemas.openxmlformats.org/officeDocument/2006/relationships/slideLayout" Target="../slideLayouts/slideLayout223.xml"/><Relationship Id="rId2" Type="http://schemas.openxmlformats.org/officeDocument/2006/relationships/notesSlide" Target="../notesSlides/notesSlide7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7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7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3.xml"/><Relationship Id="rId3" Type="http://schemas.openxmlformats.org/officeDocument/2006/relationships/image" Target="../media/image9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4.xml"/><Relationship Id="rId3" Type="http://schemas.openxmlformats.org/officeDocument/2006/relationships/image" Target="../media/image9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5.xml"/><Relationship Id="rId3" Type="http://schemas.openxmlformats.org/officeDocument/2006/relationships/image" Target="../media/image84.png"/></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154.xml"/><Relationship Id="rId2" Type="http://schemas.openxmlformats.org/officeDocument/2006/relationships/notesSlide" Target="../notesSlides/notesSlide7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77.xml"/><Relationship Id="rId3" Type="http://schemas.openxmlformats.org/officeDocument/2006/relationships/image" Target="../media/image9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78.xml"/><Relationship Id="rId3" Type="http://schemas.openxmlformats.org/officeDocument/2006/relationships/image" Target="../media/image9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79.xml"/><Relationship Id="rId3" Type="http://schemas.openxmlformats.org/officeDocument/2006/relationships/image" Target="../media/image97.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66.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80.xml"/><Relationship Id="rId3" Type="http://schemas.openxmlformats.org/officeDocument/2006/relationships/image" Target="../media/image9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1.xml"/><Relationship Id="rId3" Type="http://schemas.openxmlformats.org/officeDocument/2006/relationships/image" Target="../media/image9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2.xml"/><Relationship Id="rId3" Type="http://schemas.openxmlformats.org/officeDocument/2006/relationships/image" Target="../media/image10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3.xml"/><Relationship Id="rId3" Type="http://schemas.openxmlformats.org/officeDocument/2006/relationships/image" Target="../media/image10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4.xml"/><Relationship Id="rId3" Type="http://schemas.openxmlformats.org/officeDocument/2006/relationships/image" Target="../media/image10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85.xml"/><Relationship Id="rId3" Type="http://schemas.openxmlformats.org/officeDocument/2006/relationships/image" Target="../media/image103.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image" Target="../media/image104.jpeg"/><Relationship Id="rId1" Type="http://schemas.openxmlformats.org/officeDocument/2006/relationships/themeOverride" Target="../theme/themeOverride17.xml"/><Relationship Id="rId2"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7.xml"/><Relationship Id="rId4" Type="http://schemas.openxmlformats.org/officeDocument/2006/relationships/image" Target="../media/image105.jpeg"/><Relationship Id="rId1" Type="http://schemas.openxmlformats.org/officeDocument/2006/relationships/themeOverride" Target="../theme/themeOverride18.xml"/><Relationship Id="rId2"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slideLayout" Target="../slideLayouts/slideLayout7.xml"/><Relationship Id="rId3" Type="http://schemas.openxmlformats.org/officeDocument/2006/relationships/notesSlide" Target="../notesSlides/notesSlide8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image" Target="../media/image106.gif"/><Relationship Id="rId5" Type="http://schemas.openxmlformats.org/officeDocument/2006/relationships/image" Target="../media/image107.gif"/><Relationship Id="rId1" Type="http://schemas.openxmlformats.org/officeDocument/2006/relationships/themeOverride" Target="../theme/themeOverride20.xml"/><Relationship Id="rId2"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image" Target="../media/image108.jpeg"/><Relationship Id="rId1" Type="http://schemas.openxmlformats.org/officeDocument/2006/relationships/themeOverride" Target="../theme/themeOverride21.xml"/><Relationship Id="rId2"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image" Target="../media/image109.jpeg"/><Relationship Id="rId1" Type="http://schemas.openxmlformats.org/officeDocument/2006/relationships/themeOverride" Target="../theme/themeOverride22.xml"/><Relationship Id="rId2"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81.xml"/><Relationship Id="rId2" Type="http://schemas.openxmlformats.org/officeDocument/2006/relationships/notesSlide" Target="../notesSlides/notesSlide9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3.pn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4.jpg"/><Relationship Id="rId1" Type="http://schemas.openxmlformats.org/officeDocument/2006/relationships/themeOverride" Target="../theme/themeOverride6.xml"/><Relationship Id="rId2" Type="http://schemas.openxmlformats.org/officeDocument/2006/relationships/slideLayout" Target="../slideLayouts/slideLayout2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6.emf"/><Relationship Id="rId5" Type="http://schemas.openxmlformats.org/officeDocument/2006/relationships/image" Target="../media/image27.gif"/><Relationship Id="rId6" Type="http://schemas.openxmlformats.org/officeDocument/2006/relationships/image" Target="../media/image28.emf"/><Relationship Id="rId1" Type="http://schemas.openxmlformats.org/officeDocument/2006/relationships/themeOverride" Target="../theme/themeOverride7.xml"/><Relationship Id="rId2" Type="http://schemas.openxmlformats.org/officeDocument/2006/relationships/slideLayout" Target="../slideLayouts/slideLayout2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8.gi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39.jpeg"/><Relationship Id="rId1" Type="http://schemas.openxmlformats.org/officeDocument/2006/relationships/themeOverride" Target="../theme/themeOverride8.xml"/><Relationship Id="rId2"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7.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7.xml"/><Relationship Id="rId3"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49.emf"/><Relationship Id="rId1" Type="http://schemas.openxmlformats.org/officeDocument/2006/relationships/themeOverride" Target="../theme/themeOverride10.x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0.png"/><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2.png"/><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chart" Target="../charts/chart2.xml"/><Relationship Id="rId1" Type="http://schemas.openxmlformats.org/officeDocument/2006/relationships/slideLayout" Target="../slideLayouts/slideLayout24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4.png"/><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6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6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40.xml"/><Relationship Id="rId3"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1.gif"/><Relationship Id="rId1" Type="http://schemas.openxmlformats.org/officeDocument/2006/relationships/themeOverride" Target="../theme/themeOverride4.xml"/><Relationship Id="rId2" Type="http://schemas.openxmlformats.org/officeDocument/2006/relationships/slideLayout" Target="../slideLayouts/slideLayout24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62.jpeg"/><Relationship Id="rId1" Type="http://schemas.openxmlformats.org/officeDocument/2006/relationships/themeOverride" Target="../theme/themeOverride11.xml"/><Relationship Id="rId2"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5.xml"/><Relationship Id="rId2" Type="http://schemas.openxmlformats.org/officeDocument/2006/relationships/notesSlide" Target="../notesSlides/notesSlide42.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5.xml"/><Relationship Id="rId2" Type="http://schemas.openxmlformats.org/officeDocument/2006/relationships/notesSlide" Target="../notesSlides/notesSlide43.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6.png"/><Relationship Id="rId1" Type="http://schemas.openxmlformats.org/officeDocument/2006/relationships/slideLayout" Target="../slideLayouts/slideLayout25.xml"/><Relationship Id="rId2" Type="http://schemas.openxmlformats.org/officeDocument/2006/relationships/notesSlide" Target="../notesSlides/notesSlide44.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6.png"/><Relationship Id="rId1" Type="http://schemas.openxmlformats.org/officeDocument/2006/relationships/slideLayout" Target="../slideLayouts/slideLayout25.xml"/><Relationship Id="rId2" Type="http://schemas.openxmlformats.org/officeDocument/2006/relationships/notesSlide" Target="../notesSlides/notesSlide4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69.png"/><Relationship Id="rId1" Type="http://schemas.openxmlformats.org/officeDocument/2006/relationships/themeOverride" Target="../theme/themeOverride12.xml"/><Relationship Id="rId2"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70.png"/><Relationship Id="rId1" Type="http://schemas.openxmlformats.org/officeDocument/2006/relationships/themeOverride" Target="../theme/themeOverride13.xml"/><Relationship Id="rId2"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1.g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9.xml"/><Relationship Id="rId3"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73.png"/><Relationship Id="rId1" Type="http://schemas.openxmlformats.org/officeDocument/2006/relationships/themeOverride" Target="../theme/themeOverride14.xml"/><Relationship Id="rId2"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7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2.xml"/><Relationship Id="rId3"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3.xml"/><Relationship Id="rId3"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82.xml"/><Relationship Id="rId2" Type="http://schemas.openxmlformats.org/officeDocument/2006/relationships/notesSlide" Target="../notesSlides/notesSlide5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5.xml"/><Relationship Id="rId3" Type="http://schemas.openxmlformats.org/officeDocument/2006/relationships/image" Target="../media/image7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0.xml"/><Relationship Id="rId3"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themeOverride" Target="../theme/themeOverride15.xml"/><Relationship Id="rId2"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3.xml"/><Relationship Id="rId3" Type="http://schemas.openxmlformats.org/officeDocument/2006/relationships/image" Target="../media/image8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8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5.xml"/><Relationship Id="rId3" Type="http://schemas.openxmlformats.org/officeDocument/2006/relationships/image" Target="../media/image2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85.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21.jpeg"/><Relationship Id="rId1" Type="http://schemas.openxmlformats.org/officeDocument/2006/relationships/themeOverride" Target="../theme/themeOverride16.xml"/><Relationship Id="rId2" Type="http://schemas.openxmlformats.org/officeDocument/2006/relationships/slideLayout" Target="../slideLayouts/slideLayout1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67.xml"/><Relationship Id="rId3" Type="http://schemas.openxmlformats.org/officeDocument/2006/relationships/image" Target="../media/image2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8.xml"/><Relationship Id="rId3" Type="http://schemas.openxmlformats.org/officeDocument/2006/relationships/image" Target="../media/image8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69.xml"/><Relationship Id="rId3"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Acrostic Bible – 2 John</a:t>
            </a:r>
          </a:p>
        </p:txBody>
      </p:sp>
      <p:pic>
        <p:nvPicPr>
          <p:cNvPr id="1228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15888"/>
            <a:ext cx="527685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txBox="1">
            <a:spLocks noChangeArrowheads="1"/>
          </p:cNvSpPr>
          <p:nvPr/>
        </p:nvSpPr>
        <p:spPr bwMode="auto">
          <a:xfrm>
            <a:off x="1187624" y="2420888"/>
            <a:ext cx="4320480" cy="405457"/>
          </a:xfrm>
          <a:prstGeom prst="rect">
            <a:avLst/>
          </a:prstGeom>
          <a:solidFill>
            <a:srgbClr val="000000"/>
          </a:solidFill>
          <a:ln w="9525">
            <a:noFill/>
            <a:miter lim="800000"/>
            <a:headEnd/>
            <a:tailEnd/>
          </a:ln>
        </p:spPr>
        <p:txBody>
          <a:bodyPr lIns="92075" tIns="46038" rIns="92075" bIns="46038" anchor="ctr"/>
          <a:lstStyle/>
          <a:p>
            <a:pPr algn="ctr">
              <a:defRPr/>
            </a:pPr>
            <a:r>
              <a:rPr lang="en-US" sz="2000" b="1" i="1" kern="0" dirty="0" smtClean="0">
                <a:solidFill>
                  <a:srgbClr val="FFFFFF"/>
                </a:solidFill>
                <a:latin typeface="Arial" charset="0"/>
                <a:ea typeface="Arial" charset="0"/>
                <a:cs typeface="Arial" charset="0"/>
              </a:rPr>
              <a:t>Huddleston-</a:t>
            </a:r>
            <a:r>
              <a:rPr lang="en-US" sz="2000" b="1" i="1" kern="0" dirty="0" err="1" smtClean="0">
                <a:solidFill>
                  <a:srgbClr val="FFFFFF"/>
                </a:solidFill>
                <a:latin typeface="Arial" charset="0"/>
                <a:ea typeface="Arial" charset="0"/>
                <a:cs typeface="Arial" charset="0"/>
              </a:rPr>
              <a:t>ы</a:t>
            </a:r>
            <a:r>
              <a:rPr lang="en-US" sz="2000" b="1" i="1" kern="0" dirty="0" smtClean="0">
                <a:solidFill>
                  <a:srgbClr val="FFFFFF"/>
                </a:solidFill>
                <a:latin typeface="Arial" charset="0"/>
                <a:ea typeface="Arial" charset="0"/>
                <a:cs typeface="Arial" charset="0"/>
              </a:rPr>
              <a:t> </a:t>
            </a:r>
            <a:r>
              <a:rPr lang="en-US" sz="2000" b="1" i="1" kern="0" dirty="0" err="1" smtClean="0">
                <a:solidFill>
                  <a:srgbClr val="FFFFFF"/>
                </a:solidFill>
                <a:latin typeface="Arial" charset="0"/>
                <a:ea typeface="Arial" charset="0"/>
                <a:cs typeface="Arial" charset="0"/>
              </a:rPr>
              <a:t>дүгнэлт</a:t>
            </a:r>
            <a:endParaRPr lang="en-US" sz="2000" b="1" i="1" kern="0" dirty="0">
              <a:solidFill>
                <a:srgbClr val="FFFFFF"/>
              </a:solidFill>
              <a:latin typeface="Arial" charset="0"/>
              <a:ea typeface="Arial" charset="0"/>
              <a:cs typeface="Arial" charset="0"/>
            </a:endParaRPr>
          </a:p>
        </p:txBody>
      </p:sp>
      <p:sp>
        <p:nvSpPr>
          <p:cNvPr id="122885" name="Text Box 6"/>
          <p:cNvSpPr txBox="1">
            <a:spLocks noChangeArrowheads="1"/>
          </p:cNvSpPr>
          <p:nvPr/>
        </p:nvSpPr>
        <p:spPr bwMode="auto">
          <a:xfrm>
            <a:off x="-36512" y="838200"/>
            <a:ext cx="6480720" cy="1509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200" b="1" dirty="0">
                <a:solidFill>
                  <a:srgbClr val="FFFFFF"/>
                </a:solidFill>
                <a:latin typeface="Arail" charset="0"/>
                <a:cs typeface="Arail" charset="0"/>
              </a:rPr>
              <a:t>1-3	</a:t>
            </a:r>
            <a:r>
              <a:rPr lang="en-US" sz="2200" b="1" dirty="0" err="1" smtClean="0">
                <a:solidFill>
                  <a:srgbClr val="FFFFFF"/>
                </a:solidFill>
                <a:latin typeface="Arail" charset="0"/>
                <a:cs typeface="Arail" charset="0"/>
              </a:rPr>
              <a:t>Сонгогдсон</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эзэгтэйг</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хайрласан</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хайр</a:t>
            </a:r>
            <a:endParaRPr lang="en-US" sz="2200" b="1" dirty="0" smtClean="0">
              <a:solidFill>
                <a:srgbClr val="FFFFFF"/>
              </a:solidFill>
              <a:latin typeface="Arail" charset="0"/>
              <a:cs typeface="Arail" charset="0"/>
            </a:endParaRPr>
          </a:p>
          <a:p>
            <a:pPr eaLnBrk="1" hangingPunct="1"/>
            <a:r>
              <a:rPr lang="en-US" sz="2200" b="1" dirty="0" smtClean="0">
                <a:solidFill>
                  <a:srgbClr val="FFFFFF"/>
                </a:solidFill>
                <a:latin typeface="Arail" charset="0"/>
                <a:cs typeface="Arail" charset="0"/>
              </a:rPr>
              <a:t>4</a:t>
            </a:r>
            <a:r>
              <a:rPr lang="en-US" sz="2200" b="1" dirty="0">
                <a:solidFill>
                  <a:srgbClr val="FFFFFF"/>
                </a:solidFill>
                <a:latin typeface="Arail" charset="0"/>
                <a:cs typeface="Arail" charset="0"/>
              </a:rPr>
              <a:t>-6	</a:t>
            </a:r>
            <a:r>
              <a:rPr lang="en-US" sz="2200" b="1" dirty="0" err="1" smtClean="0">
                <a:solidFill>
                  <a:srgbClr val="FFFFFF"/>
                </a:solidFill>
                <a:latin typeface="Arail" charset="0"/>
                <a:cs typeface="Arail" charset="0"/>
              </a:rPr>
              <a:t>Бусдыг</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хайрлах</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хайрыг</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сайшаасан</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нь</a:t>
            </a:r>
            <a:endParaRPr lang="en-US" sz="2200" b="1" dirty="0">
              <a:solidFill>
                <a:srgbClr val="FFFFFF"/>
              </a:solidFill>
              <a:latin typeface="Arail" charset="0"/>
              <a:cs typeface="Arail" charset="0"/>
            </a:endParaRPr>
          </a:p>
          <a:p>
            <a:pPr eaLnBrk="1" hangingPunct="1"/>
            <a:r>
              <a:rPr lang="en-US" sz="2200" b="1" dirty="0">
                <a:solidFill>
                  <a:srgbClr val="FFFFFF"/>
                </a:solidFill>
                <a:latin typeface="Arail" charset="0"/>
                <a:cs typeface="Arail" charset="0"/>
              </a:rPr>
              <a:t>7-11	</a:t>
            </a:r>
            <a:r>
              <a:rPr lang="en-US" sz="2200" b="1" dirty="0" err="1" smtClean="0">
                <a:solidFill>
                  <a:srgbClr val="FFFFFF"/>
                </a:solidFill>
                <a:latin typeface="Arail" charset="0"/>
                <a:cs typeface="Arail" charset="0"/>
              </a:rPr>
              <a:t>Антихристийн</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мэхлэл</a:t>
            </a:r>
            <a:endParaRPr lang="en-US" sz="2200" b="1" dirty="0">
              <a:solidFill>
                <a:srgbClr val="FFFFFF"/>
              </a:solidFill>
              <a:latin typeface="Arail" charset="0"/>
              <a:cs typeface="Arail" charset="0"/>
            </a:endParaRPr>
          </a:p>
          <a:p>
            <a:pPr eaLnBrk="1" hangingPunct="1"/>
            <a:r>
              <a:rPr lang="en-US" sz="2200" b="1" dirty="0">
                <a:solidFill>
                  <a:srgbClr val="FFFFFF"/>
                </a:solidFill>
                <a:latin typeface="Arail" charset="0"/>
                <a:cs typeface="Arail" charset="0"/>
              </a:rPr>
              <a:t>12-13	</a:t>
            </a:r>
            <a:r>
              <a:rPr lang="en-US" sz="2200" b="1" dirty="0" err="1" smtClean="0">
                <a:solidFill>
                  <a:srgbClr val="FFFFFF"/>
                </a:solidFill>
                <a:latin typeface="Arail" charset="0"/>
                <a:cs typeface="Arail" charset="0"/>
              </a:rPr>
              <a:t>Айлчлан</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очихыг</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хүссэн</a:t>
            </a:r>
            <a:r>
              <a:rPr lang="en-US" sz="2200" b="1" dirty="0" smtClean="0">
                <a:solidFill>
                  <a:srgbClr val="FFFFFF"/>
                </a:solidFill>
                <a:latin typeface="Arail" charset="0"/>
                <a:cs typeface="Arail" charset="0"/>
              </a:rPr>
              <a:t> </a:t>
            </a:r>
            <a:r>
              <a:rPr lang="en-US" sz="2200" b="1" dirty="0" err="1" smtClean="0">
                <a:solidFill>
                  <a:srgbClr val="FFFFFF"/>
                </a:solidFill>
                <a:latin typeface="Arail" charset="0"/>
                <a:cs typeface="Arail" charset="0"/>
              </a:rPr>
              <a:t>хүсэлт</a:t>
            </a:r>
            <a:endParaRPr lang="en-US" sz="2200" b="1" dirty="0">
              <a:solidFill>
                <a:srgbClr val="FFFFFF"/>
              </a:solidFill>
              <a:latin typeface="Arail" charset="0"/>
              <a:cs typeface="Arail" charset="0"/>
            </a:endParaRPr>
          </a:p>
        </p:txBody>
      </p:sp>
      <p:sp>
        <p:nvSpPr>
          <p:cNvPr id="8" name="Text Box 6"/>
          <p:cNvSpPr txBox="1">
            <a:spLocks noChangeArrowheads="1"/>
          </p:cNvSpPr>
          <p:nvPr/>
        </p:nvSpPr>
        <p:spPr bwMode="auto">
          <a:xfrm>
            <a:off x="1066800" y="115888"/>
            <a:ext cx="53340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400" b="1" i="1" dirty="0" smtClean="0">
                <a:solidFill>
                  <a:srgbClr val="000000"/>
                </a:solidFill>
                <a:effectLst>
                  <a:outerShdw blurRad="38100" dist="38100" dir="2700000" algn="tl">
                    <a:srgbClr val="DDDDDD"/>
                  </a:outerShdw>
                </a:effectLst>
                <a:latin typeface="Arail" charset="0"/>
                <a:cs typeface="Arail" charset="0"/>
              </a:rPr>
              <a:t>2 </a:t>
            </a:r>
            <a:r>
              <a:rPr lang="en-US" sz="4400" b="1" i="1" dirty="0" err="1" smtClean="0">
                <a:solidFill>
                  <a:srgbClr val="000000"/>
                </a:solidFill>
                <a:effectLst>
                  <a:outerShdw blurRad="38100" dist="38100" dir="2700000" algn="tl">
                    <a:srgbClr val="DDDDDD"/>
                  </a:outerShdw>
                </a:effectLst>
                <a:latin typeface="Arail" charset="0"/>
                <a:cs typeface="Arail" charset="0"/>
              </a:rPr>
              <a:t>Иохан</a:t>
            </a:r>
            <a:endParaRPr lang="en-US" sz="4400" b="1" i="1" dirty="0" smtClean="0">
              <a:solidFill>
                <a:srgbClr val="000000"/>
              </a:solidFill>
              <a:effectLst>
                <a:outerShdw blurRad="38100" dist="38100" dir="2700000" algn="tl">
                  <a:srgbClr val="DDDDDD"/>
                </a:outerShdw>
              </a:effectLst>
              <a:latin typeface="Arail" charset="0"/>
              <a:cs typeface="Arail" charset="0"/>
            </a:endParaRPr>
          </a:p>
        </p:txBody>
      </p:sp>
      <p:sp>
        <p:nvSpPr>
          <p:cNvPr id="10" name="Text Box 9"/>
          <p:cNvSpPr txBox="1">
            <a:spLocks noChangeArrowheads="1"/>
          </p:cNvSpPr>
          <p:nvPr/>
        </p:nvSpPr>
        <p:spPr bwMode="auto">
          <a:xfrm>
            <a:off x="0" y="6308725"/>
            <a:ext cx="9144000" cy="549275"/>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800" b="1" dirty="0" smtClean="0">
                <a:solidFill>
                  <a:srgbClr val="E5E5FF"/>
                </a:solidFill>
                <a:effectLst>
                  <a:outerShdw blurRad="38100" dist="38100" dir="2700000" algn="tl">
                    <a:srgbClr val="000000"/>
                  </a:outerShdw>
                </a:effectLst>
                <a:latin typeface="Arial" charset="0"/>
                <a:cs typeface="Arial" charset="0"/>
              </a:rPr>
              <a:t>Dr. Rick Griffith • Singapore Bible College • BibleStudyDownloads.org</a:t>
            </a:r>
          </a:p>
        </p:txBody>
      </p:sp>
      <p:sp>
        <p:nvSpPr>
          <p:cNvPr id="9" name="Rectangle 7"/>
          <p:cNvSpPr txBox="1">
            <a:spLocks noChangeArrowheads="1"/>
          </p:cNvSpPr>
          <p:nvPr/>
        </p:nvSpPr>
        <p:spPr bwMode="auto">
          <a:xfrm>
            <a:off x="1115616" y="4077072"/>
            <a:ext cx="2952328" cy="1944216"/>
          </a:xfrm>
          <a:prstGeom prst="rect">
            <a:avLst/>
          </a:prstGeom>
          <a:solidFill>
            <a:schemeClr val="bg1"/>
          </a:solidFill>
          <a:ln w="9525">
            <a:noFill/>
            <a:miter lim="800000"/>
            <a:headEnd/>
            <a:tailEnd/>
          </a:ln>
        </p:spPr>
        <p:txBody>
          <a:bodyPr lIns="92075" tIns="46038" rIns="92075" bIns="46038" anchor="ctr"/>
          <a:lstStyle/>
          <a:p>
            <a:pPr algn="ctr">
              <a:defRPr/>
            </a:pPr>
            <a:r>
              <a:rPr lang="en-US" sz="4800" b="1" i="1" kern="0" dirty="0" err="1" smtClean="0">
                <a:solidFill>
                  <a:srgbClr val="FFFFFF"/>
                </a:solidFill>
                <a:latin typeface="Arial" charset="0"/>
                <a:ea typeface="Arial" charset="0"/>
                <a:cs typeface="Arial" charset="0"/>
              </a:rPr>
              <a:t>Хайрын</a:t>
            </a:r>
            <a:r>
              <a:rPr lang="en-US" sz="4800" b="1" i="1" kern="0" dirty="0" smtClean="0">
                <a:solidFill>
                  <a:srgbClr val="FFFFFF"/>
                </a:solidFill>
                <a:latin typeface="Arial" charset="0"/>
                <a:ea typeface="Arial" charset="0"/>
                <a:cs typeface="Arial" charset="0"/>
              </a:rPr>
              <a:t> </a:t>
            </a:r>
            <a:r>
              <a:rPr lang="en-US" sz="4800" b="1" i="1" kern="0" dirty="0" err="1" smtClean="0">
                <a:solidFill>
                  <a:srgbClr val="FFFFFF"/>
                </a:solidFill>
                <a:latin typeface="Arial" charset="0"/>
                <a:ea typeface="Arial" charset="0"/>
                <a:cs typeface="Arial" charset="0"/>
              </a:rPr>
              <a:t>хязгаар</a:t>
            </a:r>
            <a:endParaRPr lang="en-US" sz="4800" b="1" i="1" kern="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3573536541"/>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err="1" smtClean="0">
                <a:solidFill>
                  <a:schemeClr val="bg1"/>
                </a:solidFill>
              </a:rPr>
              <a:t>Гностисизмын</a:t>
            </a:r>
            <a:r>
              <a:rPr lang="en-US" sz="3600" dirty="0" smtClean="0">
                <a:solidFill>
                  <a:schemeClr val="bg1"/>
                </a:solidFill>
              </a:rPr>
              <a:t> </a:t>
            </a:r>
            <a:r>
              <a:rPr lang="en-US" sz="3600" dirty="0" err="1" smtClean="0">
                <a:solidFill>
                  <a:schemeClr val="bg1"/>
                </a:solidFill>
              </a:rPr>
              <a:t>сургаалын</a:t>
            </a:r>
            <a:r>
              <a:rPr lang="en-US" sz="3600" dirty="0" smtClean="0">
                <a:solidFill>
                  <a:schemeClr val="bg1"/>
                </a:solidFill>
              </a:rPr>
              <a:t> </a:t>
            </a:r>
            <a:r>
              <a:rPr lang="en-US" sz="3600" dirty="0" err="1" smtClean="0">
                <a:solidFill>
                  <a:schemeClr val="bg1"/>
                </a:solidFill>
              </a:rPr>
              <a:t>гол</a:t>
            </a:r>
            <a:r>
              <a:rPr lang="en-US" sz="3600" dirty="0" smtClean="0">
                <a:solidFill>
                  <a:schemeClr val="bg1"/>
                </a:solidFill>
              </a:rPr>
              <a:t> </a:t>
            </a:r>
            <a:r>
              <a:rPr lang="en-US" sz="3600" dirty="0" err="1" smtClean="0">
                <a:solidFill>
                  <a:schemeClr val="bg1"/>
                </a:solidFill>
              </a:rPr>
              <a:t>агуулга</a:t>
            </a:r>
            <a:endParaRPr lang="en-US" sz="3600" dirty="0" smtClean="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136198" name="TextBox 7"/>
          <p:cNvSpPr txBox="1">
            <a:spLocks noChangeArrowheads="1"/>
          </p:cNvSpPr>
          <p:nvPr/>
        </p:nvSpPr>
        <p:spPr bwMode="auto">
          <a:xfrm>
            <a:off x="1259632" y="4114800"/>
            <a:ext cx="18645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dirty="0" err="1" smtClean="0">
                <a:solidFill>
                  <a:srgbClr val="FFFFFF"/>
                </a:solidFill>
                <a:latin typeface="Arial" charset="0"/>
                <a:cs typeface="Arial" charset="0"/>
              </a:rPr>
              <a:t>Ертөнц</a:t>
            </a:r>
            <a:endParaRPr lang="en-US" sz="2800" b="1" dirty="0">
              <a:solidFill>
                <a:srgbClr val="FFFFFF"/>
              </a:solidFill>
              <a:latin typeface="Arial" charset="0"/>
              <a:cs typeface="Arial"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smtClean="0">
                <a:solidFill>
                  <a:srgbClr val="FFFFFF"/>
                </a:solidFill>
                <a:latin typeface="Arial" charset="0"/>
                <a:cs typeface="Arial" charset="0"/>
              </a:rPr>
              <a:t>Demiurge</a:t>
            </a:r>
            <a:endParaRPr lang="en-US" sz="2800" b="1" dirty="0">
              <a:solidFill>
                <a:srgbClr val="FFFFFF"/>
              </a:solidFill>
              <a:latin typeface="Arial" charset="0"/>
              <a:cs typeface="Arial"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err="1" smtClean="0">
                <a:solidFill>
                  <a:srgbClr val="FFFFFF"/>
                </a:solidFill>
                <a:latin typeface="Arial" charset="0"/>
                <a:cs typeface="Arial" charset="0"/>
              </a:rPr>
              <a:t>Хүн</a:t>
            </a:r>
            <a:endParaRPr lang="en-US" sz="2800" b="1" dirty="0">
              <a:solidFill>
                <a:srgbClr val="FFFFFF"/>
              </a:solidFill>
              <a:latin typeface="Arial" charset="0"/>
              <a:cs typeface="Arial"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dirty="0">
                <a:solidFill>
                  <a:srgbClr val="FFFFFF"/>
                </a:solidFill>
                <a:latin typeface="Arial" charset="0"/>
                <a:cs typeface="Arial" charset="0"/>
              </a:rPr>
              <a:t>(1) </a:t>
            </a:r>
            <a:r>
              <a:rPr lang="en-US" sz="3200" b="1" i="1" dirty="0" err="1" smtClean="0">
                <a:solidFill>
                  <a:srgbClr val="FFFFFF"/>
                </a:solidFill>
                <a:latin typeface="Arial" charset="0"/>
                <a:cs typeface="Arial" charset="0"/>
              </a:rPr>
              <a:t>Дуализм</a:t>
            </a:r>
            <a:endParaRPr lang="en-US" sz="3200" b="1" i="1" dirty="0">
              <a:solidFill>
                <a:srgbClr val="FFFFFF"/>
              </a:solidFill>
              <a:latin typeface="Arial" charset="0"/>
              <a:cs typeface="Arial" charset="0"/>
            </a:endParaRPr>
          </a:p>
        </p:txBody>
      </p:sp>
      <p:sp>
        <p:nvSpPr>
          <p:cNvPr id="16" name="TextBox 15"/>
          <p:cNvSpPr txBox="1">
            <a:spLocks noChangeArrowheads="1"/>
          </p:cNvSpPr>
          <p:nvPr/>
        </p:nvSpPr>
        <p:spPr bwMode="auto">
          <a:xfrm>
            <a:off x="611188" y="2132013"/>
            <a:ext cx="44648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dirty="0">
                <a:solidFill>
                  <a:srgbClr val="FFFFFF"/>
                </a:solidFill>
                <a:latin typeface="Arial" charset="0"/>
                <a:cs typeface="Arial" charset="0"/>
              </a:rPr>
              <a:t>(2) </a:t>
            </a:r>
            <a:r>
              <a:rPr lang="en-US" sz="3200" b="1" i="1" dirty="0" err="1" smtClean="0">
                <a:solidFill>
                  <a:srgbClr val="FFFFFF"/>
                </a:solidFill>
                <a:latin typeface="Arial" charset="0"/>
                <a:cs typeface="Arial" charset="0"/>
              </a:rPr>
              <a:t>Үүсэж</a:t>
            </a:r>
            <a:r>
              <a:rPr lang="en-US" sz="3200" b="1" i="1" dirty="0" smtClean="0">
                <a:solidFill>
                  <a:srgbClr val="FFFFFF"/>
                </a:solidFill>
                <a:latin typeface="Arial" charset="0"/>
                <a:cs typeface="Arial" charset="0"/>
              </a:rPr>
              <a:t> </a:t>
            </a:r>
            <a:r>
              <a:rPr lang="en-US" sz="3200" b="1" i="1" dirty="0" err="1" smtClean="0">
                <a:solidFill>
                  <a:srgbClr val="FFFFFF"/>
                </a:solidFill>
                <a:latin typeface="Arial" charset="0"/>
                <a:cs typeface="Arial" charset="0"/>
              </a:rPr>
              <a:t>бий</a:t>
            </a:r>
            <a:r>
              <a:rPr lang="en-US" sz="3200" b="1" i="1" dirty="0" smtClean="0">
                <a:solidFill>
                  <a:srgbClr val="FFFFFF"/>
                </a:solidFill>
                <a:latin typeface="Arial" charset="0"/>
                <a:cs typeface="Arial" charset="0"/>
              </a:rPr>
              <a:t> </a:t>
            </a:r>
            <a:r>
              <a:rPr lang="en-US" sz="3200" b="1" i="1" dirty="0" err="1" smtClean="0">
                <a:solidFill>
                  <a:srgbClr val="FFFFFF"/>
                </a:solidFill>
                <a:latin typeface="Arial" charset="0"/>
                <a:cs typeface="Arial" charset="0"/>
              </a:rPr>
              <a:t>болох</a:t>
            </a:r>
            <a:endParaRPr lang="en-US" sz="3200" b="1" i="1" dirty="0">
              <a:solidFill>
                <a:srgbClr val="FFFFFF"/>
              </a:solidFill>
              <a:latin typeface="Arial" charset="0"/>
              <a:cs typeface="Arial" charset="0"/>
            </a:endParaRP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dirty="0">
                <a:solidFill>
                  <a:srgbClr val="FFFFFF"/>
                </a:solidFill>
                <a:latin typeface="Arial" charset="0"/>
                <a:cs typeface="Arial" charset="0"/>
              </a:rPr>
              <a:t>(3) </a:t>
            </a:r>
            <a:r>
              <a:rPr lang="en-US" sz="3200" b="1" i="1" dirty="0" err="1" smtClean="0">
                <a:solidFill>
                  <a:srgbClr val="FFFFFF"/>
                </a:solidFill>
                <a:latin typeface="Arial" charset="0"/>
                <a:cs typeface="Arial" charset="0"/>
              </a:rPr>
              <a:t>Мэдлэг</a:t>
            </a:r>
            <a:endParaRPr lang="en-US" sz="3200" b="1" i="1" dirty="0">
              <a:solidFill>
                <a:srgbClr val="FFFFFF"/>
              </a:solidFill>
              <a:latin typeface="Arial" charset="0"/>
              <a:cs typeface="Arial" charset="0"/>
            </a:endParaRPr>
          </a:p>
        </p:txBody>
      </p:sp>
      <p:sp>
        <p:nvSpPr>
          <p:cNvPr id="136205" name="TextBox 12"/>
          <p:cNvSpPr txBox="1">
            <a:spLocks noChangeAspect="1"/>
          </p:cNvSpPr>
          <p:nvPr/>
        </p:nvSpPr>
        <p:spPr bwMode="auto">
          <a:xfrm>
            <a:off x="5004048" y="1125081"/>
            <a:ext cx="3886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dirty="0" err="1" smtClean="0">
                <a:solidFill>
                  <a:srgbClr val="FFFFFF"/>
                </a:solidFill>
                <a:latin typeface="Arial"/>
                <a:cs typeface="Arial"/>
              </a:rPr>
              <a:t>Бурхан</a:t>
            </a:r>
            <a:r>
              <a:rPr lang="en-US" sz="3600" dirty="0">
                <a:solidFill>
                  <a:srgbClr val="FFFFFF"/>
                </a:solidFill>
                <a:latin typeface="Arial"/>
                <a:cs typeface="Arial"/>
              </a:rPr>
              <a:t/>
            </a:r>
            <a:br>
              <a:rPr lang="en-US" sz="3600" dirty="0">
                <a:solidFill>
                  <a:srgbClr val="FFFFFF"/>
                </a:solidFill>
                <a:latin typeface="Arial"/>
                <a:cs typeface="Arial"/>
              </a:rPr>
            </a:br>
            <a:r>
              <a:rPr lang="en-US" sz="3600" dirty="0" smtClean="0">
                <a:solidFill>
                  <a:srgbClr val="FFFFFF"/>
                </a:solidFill>
                <a:latin typeface="Arial"/>
                <a:cs typeface="Arial"/>
              </a:rPr>
              <a:t>(</a:t>
            </a:r>
            <a:r>
              <a:rPr lang="en-US" sz="3600" dirty="0" err="1" smtClean="0">
                <a:solidFill>
                  <a:srgbClr val="FFFFFF"/>
                </a:solidFill>
                <a:latin typeface="Arial"/>
                <a:cs typeface="Arial"/>
              </a:rPr>
              <a:t>Цэвэр</a:t>
            </a:r>
            <a:r>
              <a:rPr lang="en-US" sz="3600" dirty="0" smtClean="0">
                <a:solidFill>
                  <a:srgbClr val="FFFFFF"/>
                </a:solidFill>
                <a:latin typeface="Arial"/>
                <a:cs typeface="Arial"/>
              </a:rPr>
              <a:t> </a:t>
            </a:r>
            <a:r>
              <a:rPr lang="en-US" sz="3600" dirty="0" err="1" smtClean="0">
                <a:solidFill>
                  <a:srgbClr val="FFFFFF"/>
                </a:solidFill>
                <a:latin typeface="Arial"/>
                <a:cs typeface="Arial"/>
              </a:rPr>
              <a:t>сүнс</a:t>
            </a:r>
            <a:r>
              <a:rPr lang="en-US" sz="3600" dirty="0" smtClean="0">
                <a:solidFill>
                  <a:srgbClr val="FFFFFF"/>
                </a:solidFill>
                <a:latin typeface="Arial"/>
                <a:cs typeface="Arial"/>
              </a:rPr>
              <a:t>)</a:t>
            </a:r>
            <a:endParaRPr lang="en-US" sz="3600" dirty="0">
              <a:solidFill>
                <a:srgbClr val="FFFFFF"/>
              </a:solidFill>
              <a:latin typeface="Arial"/>
              <a:cs typeface="Arial"/>
            </a:endParaRPr>
          </a:p>
          <a:p>
            <a:pPr algn="ctr" eaLnBrk="1" hangingPunct="1"/>
            <a:endParaRPr lang="en-US" sz="3600" dirty="0">
              <a:solidFill>
                <a:srgbClr val="FFFFFF"/>
              </a:solidFill>
              <a:latin typeface="Arial"/>
              <a:cs typeface="Arial"/>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smtClean="0">
                <a:solidFill>
                  <a:srgbClr val="FFFFFF"/>
                </a:solidFill>
                <a:latin typeface="Arial"/>
                <a:cs typeface="Arial"/>
              </a:rPr>
              <a:t>153b</a:t>
            </a:r>
            <a:endParaRPr lang="en-US" sz="1800" dirty="0" smtClean="0">
              <a:solidFill>
                <a:srgbClr val="FFFFFF"/>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 name="Slide Number Placeholder 5"/>
          <p:cNvSpPr>
            <a:spLocks noGrp="1"/>
          </p:cNvSpPr>
          <p:nvPr>
            <p:ph type="sldNum" idx="12"/>
          </p:nvPr>
        </p:nvSpPr>
        <p:spPr/>
        <p:txBody>
          <a:bodyPr/>
          <a:lstStyle/>
          <a:p>
            <a:fld id="{669B5924-FD01-6543-BABC-58797AAC927B}" type="slidenum">
              <a:rPr lang="en-US"/>
              <a:pPr/>
              <a:t>100</a:t>
            </a:fld>
            <a:endParaRPr lang="en-US"/>
          </a:p>
        </p:txBody>
      </p:sp>
      <p:sp>
        <p:nvSpPr>
          <p:cNvPr id="35841" name="Rectangle 1"/>
          <p:cNvSpPr>
            <a:spLocks noGrp="1" noChangeArrowheads="1"/>
          </p:cNvSpPr>
          <p:nvPr>
            <p:ph type="title" idx="4294967295"/>
          </p:nvPr>
        </p:nvSpPr>
        <p:spPr>
          <a:xfrm>
            <a:off x="990600" y="0"/>
            <a:ext cx="7315200" cy="2133600"/>
          </a:xfrm>
          <a:gradFill rotWithShape="0">
            <a:gsLst>
              <a:gs pos="0">
                <a:srgbClr val="AC1D73"/>
              </a:gs>
              <a:gs pos="100000">
                <a:srgbClr val="AC1D73">
                  <a:gamma/>
                  <a:shade val="46275"/>
                  <a:invGamma/>
                </a:srgbClr>
              </a:gs>
            </a:gsLst>
            <a:path path="shape">
              <a:fillToRect l="50000" t="50000" r="50000" b="50000"/>
            </a:path>
          </a:gradFill>
          <a:ln>
            <a:noFill/>
          </a:ln>
          <a:effectLst>
            <a:outerShdw blurRad="63500" dist="107763" dir="135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mn-MN" sz="4800" b="1" dirty="0">
                <a:solidFill>
                  <a:schemeClr val="bg1"/>
                </a:solidFill>
                <a:effectLst>
                  <a:outerShdw blurRad="38100" dist="38100" dir="2700000" algn="tl">
                    <a:srgbClr val="000000"/>
                  </a:outerShdw>
                </a:effectLst>
              </a:rPr>
              <a:t>Ирээдүйн үйл явдлууд</a:t>
            </a:r>
            <a:r>
              <a:rPr lang="en-US" sz="4800" b="1" dirty="0">
                <a:solidFill>
                  <a:schemeClr val="bg1"/>
                </a:solidFill>
                <a:effectLst>
                  <a:outerShdw blurRad="38100" dist="38100" dir="2700000" algn="tl">
                    <a:srgbClr val="000000"/>
                  </a:outerShdw>
                </a:effectLst>
              </a:rPr>
              <a:t/>
            </a:r>
            <a:br>
              <a:rPr lang="en-US" sz="4800" b="1" dirty="0">
                <a:solidFill>
                  <a:schemeClr val="bg1"/>
                </a:solidFill>
                <a:effectLst>
                  <a:outerShdw blurRad="38100" dist="38100" dir="2700000" algn="tl">
                    <a:srgbClr val="000000"/>
                  </a:outerShdw>
                </a:effectLst>
              </a:rPr>
            </a:br>
            <a:r>
              <a:rPr lang="en-US" sz="4800" b="1" dirty="0">
                <a:solidFill>
                  <a:schemeClr val="bg1"/>
                </a:solidFill>
                <a:effectLst>
                  <a:outerShdw blurRad="38100" dist="38100" dir="2700000" algn="tl">
                    <a:srgbClr val="000000"/>
                  </a:outerShdw>
                </a:effectLst>
              </a:rPr>
              <a:t>(</a:t>
            </a:r>
            <a:r>
              <a:rPr lang="mn-MN" sz="4800" b="1" dirty="0">
                <a:solidFill>
                  <a:schemeClr val="bg1"/>
                </a:solidFill>
                <a:effectLst>
                  <a:outerShdw blurRad="38100" dist="38100" dir="2700000" algn="tl">
                    <a:srgbClr val="000000"/>
                  </a:outerShdw>
                </a:effectLst>
              </a:rPr>
              <a:t>Илч</a:t>
            </a:r>
            <a:r>
              <a:rPr lang="en-US" sz="4800" b="1" dirty="0">
                <a:solidFill>
                  <a:schemeClr val="bg1"/>
                </a:solidFill>
                <a:effectLst>
                  <a:outerShdw blurRad="38100" dist="38100" dir="2700000" algn="tl">
                    <a:srgbClr val="000000"/>
                  </a:outerShdw>
                </a:effectLst>
              </a:rPr>
              <a:t>. 19-20)</a:t>
            </a:r>
          </a:p>
        </p:txBody>
      </p:sp>
      <p:grpSp>
        <p:nvGrpSpPr>
          <p:cNvPr id="35842" name="Group 2"/>
          <p:cNvGrpSpPr>
            <a:grpSpLocks/>
          </p:cNvGrpSpPr>
          <p:nvPr/>
        </p:nvGrpSpPr>
        <p:grpSpPr bwMode="auto">
          <a:xfrm>
            <a:off x="5835650" y="2133600"/>
            <a:ext cx="3382963" cy="4722813"/>
            <a:chOff x="3676" y="1344"/>
            <a:chExt cx="2131" cy="2975"/>
          </a:xfrm>
        </p:grpSpPr>
        <p:pic>
          <p:nvPicPr>
            <p:cNvPr id="3584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ffectLst/>
            <a:extLst>
              <a:ext uri="{909E8E84-426E-40dd-AFC4-6F175D3DCCD1}">
                <a14:hiddenFill xmlns:a14="http://schemas.microsoft.com/office/drawing/2010/main">
                  <a:blipFill dpi="0" rotWithShape="0">
                    <a:blip/>
                    <a:srcRect l="14691" t="13847" r="1836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4" name="Rectangle 4"/>
            <p:cNvSpPr>
              <a:spLocks noChangeArrowheads="1"/>
            </p:cNvSpPr>
            <p:nvPr/>
          </p:nvSpPr>
          <p:spPr bwMode="auto">
            <a:xfrm>
              <a:off x="3676" y="1920"/>
              <a:ext cx="2132" cy="1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800" b="1">
                  <a:solidFill>
                    <a:srgbClr val="FFFFFF"/>
                  </a:solidFill>
                  <a:cs typeface="MS Gothic" charset="0"/>
                </a:rPr>
                <a:t>Шинэ тэнгэр, шинэ газар</a:t>
              </a:r>
              <a:r>
                <a:rPr lang="en-US" sz="2800" b="1">
                  <a:solidFill>
                    <a:srgbClr val="FFFFFF"/>
                  </a:solidFill>
                  <a:cs typeface="MS Gothic" charset="0"/>
                </a:rPr>
                <a:t/>
              </a:r>
              <a:br>
                <a:rPr lang="en-US" sz="2800" b="1">
                  <a:solidFill>
                    <a:srgbClr val="FFFFFF"/>
                  </a:solidFill>
                  <a:cs typeface="MS Gothic" charset="0"/>
                </a:rPr>
              </a:br>
              <a:r>
                <a:rPr lang="en-US" sz="2800" b="1">
                  <a:solidFill>
                    <a:srgbClr val="FFFFFF"/>
                  </a:solidFill>
                  <a:cs typeface="MS Gothic" charset="0"/>
                </a:rPr>
                <a:t>(</a:t>
              </a:r>
              <a:r>
                <a:rPr lang="mn-MN" sz="2800" b="1">
                  <a:solidFill>
                    <a:srgbClr val="FFFFFF"/>
                  </a:solidFill>
                  <a:cs typeface="MS Gothic" charset="0"/>
                </a:rPr>
                <a:t>Илч</a:t>
              </a:r>
              <a:r>
                <a:rPr lang="en-US" sz="2800" b="1">
                  <a:solidFill>
                    <a:srgbClr val="FFFFFF"/>
                  </a:solidFill>
                  <a:cs typeface="MS Gothic" charset="0"/>
                </a:rPr>
                <a:t>. 21-22)</a:t>
              </a:r>
            </a:p>
          </p:txBody>
        </p:sp>
      </p:grpSp>
      <p:grpSp>
        <p:nvGrpSpPr>
          <p:cNvPr id="35845" name="Group 5"/>
          <p:cNvGrpSpPr>
            <a:grpSpLocks/>
          </p:cNvGrpSpPr>
          <p:nvPr/>
        </p:nvGrpSpPr>
        <p:grpSpPr bwMode="auto">
          <a:xfrm>
            <a:off x="-152400" y="2971800"/>
            <a:ext cx="3095625" cy="3884613"/>
            <a:chOff x="-96" y="1872"/>
            <a:chExt cx="1950" cy="2447"/>
          </a:xfrm>
        </p:grpSpPr>
        <p:pic>
          <p:nvPicPr>
            <p:cNvPr id="35846"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7" name="Rectangle 7"/>
            <p:cNvSpPr>
              <a:spLocks noChangeArrowheads="1"/>
            </p:cNvSpPr>
            <p:nvPr/>
          </p:nvSpPr>
          <p:spPr bwMode="auto">
            <a:xfrm>
              <a:off x="-96" y="3312"/>
              <a:ext cx="1951" cy="9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800" b="1">
                  <a:solidFill>
                    <a:srgbClr val="FFFFFF"/>
                  </a:solidFill>
                  <a:cs typeface="MS Gothic" charset="0"/>
                </a:rPr>
                <a:t>Дахин ирэлт</a:t>
              </a:r>
              <a:r>
                <a:rPr lang="en-US" sz="2800" b="1">
                  <a:solidFill>
                    <a:srgbClr val="FFFFFF"/>
                  </a:solidFill>
                  <a:cs typeface="MS Gothic" charset="0"/>
                </a:rPr>
                <a:t/>
              </a:r>
              <a:br>
                <a:rPr lang="en-US" sz="2800" b="1">
                  <a:solidFill>
                    <a:srgbClr val="FFFFFF"/>
                  </a:solidFill>
                  <a:cs typeface="MS Gothic" charset="0"/>
                </a:rPr>
              </a:br>
              <a:r>
                <a:rPr lang="en-US" sz="2800" b="1">
                  <a:solidFill>
                    <a:srgbClr val="FFFFFF"/>
                  </a:solidFill>
                  <a:cs typeface="MS Gothic" charset="0"/>
                </a:rPr>
                <a:t>(</a:t>
              </a:r>
              <a:r>
                <a:rPr lang="mn-MN" sz="2800" b="1">
                  <a:solidFill>
                    <a:srgbClr val="FFFFFF"/>
                  </a:solidFill>
                  <a:cs typeface="MS Gothic" charset="0"/>
                </a:rPr>
                <a:t>Илч</a:t>
              </a:r>
              <a:r>
                <a:rPr lang="en-US" sz="2800" b="1">
                  <a:solidFill>
                    <a:srgbClr val="FFFFFF"/>
                  </a:solidFill>
                  <a:cs typeface="MS Gothic" charset="0"/>
                </a:rPr>
                <a:t>. 19)</a:t>
              </a:r>
            </a:p>
          </p:txBody>
        </p:sp>
      </p:grpSp>
      <p:grpSp>
        <p:nvGrpSpPr>
          <p:cNvPr id="35848" name="Group 8"/>
          <p:cNvGrpSpPr>
            <a:grpSpLocks/>
          </p:cNvGrpSpPr>
          <p:nvPr/>
        </p:nvGrpSpPr>
        <p:grpSpPr bwMode="auto">
          <a:xfrm>
            <a:off x="2667000" y="2516188"/>
            <a:ext cx="3459163" cy="4341812"/>
            <a:chOff x="1680" y="1584"/>
            <a:chExt cx="2179" cy="2735"/>
          </a:xfrm>
        </p:grpSpPr>
        <p:pic>
          <p:nvPicPr>
            <p:cNvPr id="35849" name="Picture 9"/>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ffectLst/>
            <a:extLst>
              <a:ext uri="{909E8E84-426E-40dd-AFC4-6F175D3DCCD1}">
                <a14:hiddenFill xmlns:a14="http://schemas.microsoft.com/office/drawing/2010/main">
                  <a:blipFill dpi="0" rotWithShape="0">
                    <a:blip>
                      <a:lum bright="18000"/>
                    </a:blip>
                    <a:srcRect l="28125" t="26924" r="2916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50" name="Rectangle 10"/>
            <p:cNvSpPr>
              <a:spLocks noChangeArrowheads="1"/>
            </p:cNvSpPr>
            <p:nvPr/>
          </p:nvSpPr>
          <p:spPr bwMode="auto">
            <a:xfrm>
              <a:off x="1680" y="2640"/>
              <a:ext cx="2180" cy="1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4400" b="1">
                  <a:solidFill>
                    <a:srgbClr val="000000"/>
                  </a:solidFill>
                  <a:cs typeface="MS Gothic" charset="0"/>
                </a:rPr>
                <a:t>Мянган жил</a:t>
              </a:r>
              <a:r>
                <a:rPr lang="en-US" sz="4400" b="1">
                  <a:solidFill>
                    <a:srgbClr val="000000"/>
                  </a:solidFill>
                  <a:cs typeface="MS Gothic" charset="0"/>
                </a:rPr>
                <a:t> </a:t>
              </a:r>
              <a:br>
                <a:rPr lang="en-US" sz="4400" b="1">
                  <a:solidFill>
                    <a:srgbClr val="000000"/>
                  </a:solidFill>
                  <a:cs typeface="MS Gothic" charset="0"/>
                </a:rPr>
              </a:br>
              <a:r>
                <a:rPr lang="en-US" sz="3600" b="1">
                  <a:solidFill>
                    <a:srgbClr val="000000"/>
                  </a:solidFill>
                  <a:cs typeface="MS Gothic" charset="0"/>
                </a:rPr>
                <a:t>(</a:t>
              </a:r>
              <a:r>
                <a:rPr lang="mn-MN" sz="3600" b="1">
                  <a:solidFill>
                    <a:srgbClr val="000000"/>
                  </a:solidFill>
                  <a:cs typeface="MS Gothic" charset="0"/>
                </a:rPr>
                <a:t>Илч</a:t>
              </a:r>
              <a:r>
                <a:rPr lang="en-US" sz="3600" b="1">
                  <a:solidFill>
                    <a:srgbClr val="000000"/>
                  </a:solidFill>
                  <a:cs typeface="MS Gothic" charset="0"/>
                </a:rPr>
                <a:t>. 20)</a:t>
              </a:r>
            </a:p>
          </p:txBody>
        </p:sp>
      </p:grpSp>
    </p:spTree>
    <p:extLst>
      <p:ext uri="{BB962C8B-B14F-4D97-AF65-F5344CB8AC3E}">
        <p14:creationId xmlns:p14="http://schemas.microsoft.com/office/powerpoint/2010/main" val="23768906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fill="hold" nodeType="afterEffect">
                                  <p:stCondLst>
                                    <p:cond delay="2000"/>
                                  </p:stCondLst>
                                  <p:childTnLst>
                                    <p:set>
                                      <p:cBhvr additive="repl">
                                        <p:cTn id="9" dur="1" fill="hold">
                                          <p:stCondLst>
                                            <p:cond delay="0"/>
                                          </p:stCondLst>
                                        </p:cTn>
                                        <p:tgtEl>
                                          <p:spTgt spid="35848"/>
                                        </p:tgtEl>
                                        <p:attrNameLst>
                                          <p:attrName>style.visibility</p:attrName>
                                        </p:attrNameLst>
                                      </p:cBhvr>
                                      <p:to>
                                        <p:strVal val="visible"/>
                                      </p:to>
                                    </p:set>
                                    <p:animEffect transition="in" filter="dissolve">
                                      <p:cBhvr additive="repl">
                                        <p:cTn id="10" dur="500"/>
                                        <p:tgtEl>
                                          <p:spTgt spid="35848"/>
                                        </p:tgtEl>
                                      </p:cBhvr>
                                    </p:animEffect>
                                  </p:childTnLst>
                                </p:cTn>
                              </p:par>
                            </p:childTnLst>
                          </p:cTn>
                        </p:par>
                        <p:par>
                          <p:cTn id="11" fill="hold" nodeType="afterGroup">
                            <p:stCondLst>
                              <p:cond delay="2500"/>
                            </p:stCondLst>
                            <p:childTnLst>
                              <p:par>
                                <p:cTn id="12" presetID="9" presetClass="entr" fill="hold" nodeType="afterEffect">
                                  <p:stCondLst>
                                    <p:cond delay="2000"/>
                                  </p:stCondLst>
                                  <p:childTnLst>
                                    <p:set>
                                      <p:cBhvr additive="repl">
                                        <p:cTn id="13" dur="1" fill="hold">
                                          <p:stCondLst>
                                            <p:cond delay="0"/>
                                          </p:stCondLst>
                                        </p:cTn>
                                        <p:tgtEl>
                                          <p:spTgt spid="35842"/>
                                        </p:tgtEl>
                                        <p:attrNameLst>
                                          <p:attrName>style.visibility</p:attrName>
                                        </p:attrNameLst>
                                      </p:cBhvr>
                                      <p:to>
                                        <p:strVal val="visible"/>
                                      </p:to>
                                    </p:set>
                                    <p:animEffect transition="in" filter="dissolve">
                                      <p:cBhvr additive="repl">
                                        <p:cTn id="14"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dirty="0" err="1" smtClean="0">
                <a:latin typeface="PerryGothic Regular" charset="0"/>
              </a:rPr>
              <a:t>Илчлэл</a:t>
            </a:r>
            <a:r>
              <a:rPr lang="en-US" dirty="0" smtClean="0">
                <a:latin typeface="PerryGothic Regular" charset="0"/>
              </a:rPr>
              <a:t> </a:t>
            </a:r>
            <a:r>
              <a:rPr lang="en-US" dirty="0">
                <a:latin typeface="PerryGothic Regular" charset="0"/>
              </a:rPr>
              <a:t>20:</a:t>
            </a:r>
            <a:r>
              <a:rPr lang="en-US" dirty="0" smtClean="0">
                <a:latin typeface="PerryGothic Regular" charset="0"/>
              </a:rPr>
              <a:t>4</a:t>
            </a:r>
            <a:endParaRPr lang="en-US" sz="1800" dirty="0">
              <a:latin typeface="PerryGothic Regular" charset="0"/>
            </a:endParaRP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nSpc>
                <a:spcPct val="90000"/>
              </a:lnSpc>
              <a:spcBef>
                <a:spcPct val="20000"/>
              </a:spcBef>
              <a:buClr>
                <a:srgbClr val="000000"/>
              </a:buClr>
              <a:buSzPct val="80000"/>
              <a:buFont typeface="Wingdings" charset="0"/>
              <a:buNone/>
            </a:pPr>
            <a:r>
              <a:rPr lang="ru-RU" sz="4800" b="1" baseline="30000" dirty="0">
                <a:solidFill>
                  <a:srgbClr val="000000"/>
                </a:solidFill>
                <a:latin typeface="Arial" charset="0"/>
              </a:rPr>
              <a:t>Би </a:t>
            </a:r>
            <a:r>
              <a:rPr lang="ru-RU" sz="4800" b="1" baseline="30000" dirty="0" err="1">
                <a:solidFill>
                  <a:srgbClr val="000000"/>
                </a:solidFill>
                <a:latin typeface="Arial" charset="0"/>
              </a:rPr>
              <a:t>сэнтийнүүдийг</a:t>
            </a:r>
            <a:r>
              <a:rPr lang="ru-RU" sz="4800" b="1" baseline="30000" dirty="0">
                <a:solidFill>
                  <a:srgbClr val="000000"/>
                </a:solidFill>
                <a:latin typeface="Arial" charset="0"/>
              </a:rPr>
              <a:t> </a:t>
            </a:r>
            <a:r>
              <a:rPr lang="ru-RU" sz="4800" b="1" baseline="30000" dirty="0" err="1">
                <a:solidFill>
                  <a:srgbClr val="000000"/>
                </a:solidFill>
                <a:latin typeface="Arial" charset="0"/>
              </a:rPr>
              <a:t>харав</a:t>
            </a:r>
            <a:r>
              <a:rPr lang="ru-RU" sz="4800" b="1" baseline="30000" dirty="0">
                <a:solidFill>
                  <a:srgbClr val="000000"/>
                </a:solidFill>
                <a:latin typeface="Arial" charset="0"/>
              </a:rPr>
              <a:t>. </a:t>
            </a:r>
            <a:r>
              <a:rPr lang="ru-RU" sz="4800" b="1" baseline="30000" dirty="0" err="1">
                <a:solidFill>
                  <a:srgbClr val="000000"/>
                </a:solidFill>
                <a:latin typeface="Arial" charset="0"/>
              </a:rPr>
              <a:t>Тэд</a:t>
            </a:r>
            <a:r>
              <a:rPr lang="ru-RU" sz="4800" b="1" baseline="30000" dirty="0">
                <a:solidFill>
                  <a:srgbClr val="000000"/>
                </a:solidFill>
                <a:latin typeface="Arial" charset="0"/>
              </a:rPr>
              <a:t> </a:t>
            </a:r>
            <a:r>
              <a:rPr lang="ru-RU" sz="4800" b="1" baseline="30000" dirty="0" err="1">
                <a:solidFill>
                  <a:srgbClr val="000000"/>
                </a:solidFill>
                <a:latin typeface="Arial" charset="0"/>
              </a:rPr>
              <a:t>дээр</a:t>
            </a:r>
            <a:r>
              <a:rPr lang="ru-RU" sz="4800" b="1" baseline="30000" dirty="0">
                <a:solidFill>
                  <a:srgbClr val="000000"/>
                </a:solidFill>
                <a:latin typeface="Arial" charset="0"/>
              </a:rPr>
              <a:t> </a:t>
            </a:r>
            <a:r>
              <a:rPr lang="ru-RU" sz="4800" b="1" baseline="30000" dirty="0" err="1">
                <a:solidFill>
                  <a:srgbClr val="000000"/>
                </a:solidFill>
                <a:latin typeface="Arial" charset="0"/>
              </a:rPr>
              <a:t>нь</a:t>
            </a:r>
            <a:r>
              <a:rPr lang="ru-RU" sz="4800" b="1" baseline="30000" dirty="0">
                <a:solidFill>
                  <a:srgbClr val="000000"/>
                </a:solidFill>
                <a:latin typeface="Arial" charset="0"/>
              </a:rPr>
              <a:t> </a:t>
            </a:r>
            <a:r>
              <a:rPr lang="ru-RU" sz="4800" b="1" baseline="30000" dirty="0" err="1">
                <a:solidFill>
                  <a:srgbClr val="000000"/>
                </a:solidFill>
                <a:latin typeface="Arial" charset="0"/>
              </a:rPr>
              <a:t>заларчээ</a:t>
            </a:r>
            <a:r>
              <a:rPr lang="ru-RU" sz="4800" b="1" baseline="30000" dirty="0">
                <a:solidFill>
                  <a:srgbClr val="000000"/>
                </a:solidFill>
                <a:latin typeface="Arial" charset="0"/>
              </a:rPr>
              <a:t>. </a:t>
            </a:r>
            <a:r>
              <a:rPr lang="ru-RU" sz="4800" b="1" baseline="30000" dirty="0" err="1">
                <a:solidFill>
                  <a:srgbClr val="000000"/>
                </a:solidFill>
                <a:latin typeface="Arial" charset="0"/>
              </a:rPr>
              <a:t>Тэдэнд</a:t>
            </a:r>
            <a:r>
              <a:rPr lang="ru-RU" sz="4800" b="1" baseline="30000" dirty="0">
                <a:solidFill>
                  <a:srgbClr val="000000"/>
                </a:solidFill>
                <a:latin typeface="Arial" charset="0"/>
              </a:rPr>
              <a:t> </a:t>
            </a:r>
            <a:r>
              <a:rPr lang="ru-RU" sz="4800" b="1" baseline="30000" dirty="0" err="1">
                <a:solidFill>
                  <a:srgbClr val="000000"/>
                </a:solidFill>
                <a:latin typeface="Arial" charset="0"/>
              </a:rPr>
              <a:t>шүүх</a:t>
            </a:r>
            <a:r>
              <a:rPr lang="ru-RU" sz="4800" b="1" baseline="30000" dirty="0">
                <a:solidFill>
                  <a:srgbClr val="000000"/>
                </a:solidFill>
                <a:latin typeface="Arial" charset="0"/>
              </a:rPr>
              <a:t> </a:t>
            </a:r>
            <a:r>
              <a:rPr lang="ru-RU" sz="4800" b="1" baseline="30000" dirty="0" err="1">
                <a:solidFill>
                  <a:srgbClr val="000000"/>
                </a:solidFill>
                <a:latin typeface="Arial" charset="0"/>
              </a:rPr>
              <a:t>эрх</a:t>
            </a:r>
            <a:r>
              <a:rPr lang="ru-RU" sz="4800" b="1" baseline="30000" dirty="0">
                <a:solidFill>
                  <a:srgbClr val="000000"/>
                </a:solidFill>
                <a:latin typeface="Arial" charset="0"/>
              </a:rPr>
              <a:t> </a:t>
            </a:r>
            <a:r>
              <a:rPr lang="ru-RU" sz="4800" b="1" baseline="30000" dirty="0" err="1">
                <a:solidFill>
                  <a:srgbClr val="000000"/>
                </a:solidFill>
                <a:latin typeface="Arial" charset="0"/>
              </a:rPr>
              <a:t>өгөгдсөн</a:t>
            </a:r>
            <a:r>
              <a:rPr lang="ru-RU" sz="4800" b="1" baseline="30000" dirty="0">
                <a:solidFill>
                  <a:srgbClr val="000000"/>
                </a:solidFill>
                <a:latin typeface="Arial" charset="0"/>
              </a:rPr>
              <a:t> </a:t>
            </a:r>
            <a:r>
              <a:rPr lang="ru-RU" sz="4800" b="1" baseline="30000" dirty="0" err="1">
                <a:solidFill>
                  <a:srgbClr val="000000"/>
                </a:solidFill>
                <a:latin typeface="Arial" charset="0"/>
              </a:rPr>
              <a:t>байлаа</a:t>
            </a:r>
            <a:r>
              <a:rPr lang="ru-RU" sz="4800" b="1" baseline="30000" dirty="0">
                <a:solidFill>
                  <a:srgbClr val="000000"/>
                </a:solidFill>
                <a:latin typeface="Arial" charset="0"/>
              </a:rPr>
              <a:t>. </a:t>
            </a:r>
            <a:r>
              <a:rPr lang="ru-RU" sz="4800" b="1" baseline="30000" dirty="0" err="1">
                <a:solidFill>
                  <a:srgbClr val="000000"/>
                </a:solidFill>
                <a:latin typeface="Arial" charset="0"/>
              </a:rPr>
              <a:t>Мөн</a:t>
            </a:r>
            <a:r>
              <a:rPr lang="ru-RU" sz="4800" b="1" baseline="30000" dirty="0">
                <a:solidFill>
                  <a:srgbClr val="000000"/>
                </a:solidFill>
                <a:latin typeface="Arial" charset="0"/>
              </a:rPr>
              <a:t> </a:t>
            </a:r>
            <a:r>
              <a:rPr lang="ru-RU" sz="4800" b="1" baseline="30000" dirty="0" err="1">
                <a:solidFill>
                  <a:srgbClr val="000000"/>
                </a:solidFill>
                <a:latin typeface="Arial" charset="0"/>
              </a:rPr>
              <a:t>Есүсийн</a:t>
            </a:r>
            <a:r>
              <a:rPr lang="ru-RU" sz="4800" b="1" baseline="30000" dirty="0">
                <a:solidFill>
                  <a:srgbClr val="000000"/>
                </a:solidFill>
                <a:latin typeface="Arial" charset="0"/>
              </a:rPr>
              <a:t> </a:t>
            </a:r>
            <a:r>
              <a:rPr lang="ru-RU" sz="4800" b="1" baseline="30000" dirty="0" err="1">
                <a:solidFill>
                  <a:srgbClr val="000000"/>
                </a:solidFill>
                <a:latin typeface="Arial" charset="0"/>
              </a:rPr>
              <a:t>гэрчлэл</a:t>
            </a:r>
            <a:r>
              <a:rPr lang="ru-RU" sz="4800" b="1" baseline="30000" dirty="0">
                <a:solidFill>
                  <a:srgbClr val="000000"/>
                </a:solidFill>
                <a:latin typeface="Arial" charset="0"/>
              </a:rPr>
              <a:t> болон Бурханы </a:t>
            </a:r>
            <a:r>
              <a:rPr lang="ru-RU" sz="4800" b="1" baseline="30000" dirty="0" err="1">
                <a:solidFill>
                  <a:srgbClr val="000000"/>
                </a:solidFill>
                <a:latin typeface="Arial" charset="0"/>
              </a:rPr>
              <a:t>үгээс</a:t>
            </a:r>
            <a:r>
              <a:rPr lang="ru-RU" sz="4800" b="1" baseline="30000" dirty="0">
                <a:solidFill>
                  <a:srgbClr val="000000"/>
                </a:solidFill>
                <a:latin typeface="Arial" charset="0"/>
              </a:rPr>
              <a:t> </a:t>
            </a:r>
            <a:r>
              <a:rPr lang="ru-RU" sz="4800" b="1" baseline="30000" dirty="0" err="1">
                <a:solidFill>
                  <a:srgbClr val="000000"/>
                </a:solidFill>
                <a:latin typeface="Arial" charset="0"/>
              </a:rPr>
              <a:t>болж</a:t>
            </a:r>
            <a:r>
              <a:rPr lang="ru-RU" sz="4800" b="1" baseline="30000" dirty="0">
                <a:solidFill>
                  <a:srgbClr val="000000"/>
                </a:solidFill>
                <a:latin typeface="Arial" charset="0"/>
              </a:rPr>
              <a:t> </a:t>
            </a:r>
            <a:r>
              <a:rPr lang="ru-RU" sz="4800" b="1" baseline="30000" dirty="0" err="1">
                <a:solidFill>
                  <a:srgbClr val="000000"/>
                </a:solidFill>
                <a:latin typeface="Arial" charset="0"/>
              </a:rPr>
              <a:t>цаазлуулсан</a:t>
            </a:r>
            <a:r>
              <a:rPr lang="ru-RU" sz="4800" b="1" baseline="30000" dirty="0">
                <a:solidFill>
                  <a:srgbClr val="000000"/>
                </a:solidFill>
                <a:latin typeface="Arial" charset="0"/>
              </a:rPr>
              <a:t> </a:t>
            </a:r>
            <a:r>
              <a:rPr lang="ru-RU" sz="4800" b="1" baseline="30000" dirty="0" err="1">
                <a:solidFill>
                  <a:srgbClr val="000000"/>
                </a:solidFill>
                <a:latin typeface="Arial" charset="0"/>
              </a:rPr>
              <a:t>хүмүүсийн</a:t>
            </a:r>
            <a:r>
              <a:rPr lang="ru-RU" sz="4800" b="1" baseline="30000" dirty="0">
                <a:solidFill>
                  <a:srgbClr val="000000"/>
                </a:solidFill>
                <a:latin typeface="Arial" charset="0"/>
              </a:rPr>
              <a:t> </a:t>
            </a:r>
            <a:r>
              <a:rPr lang="ru-RU" sz="4800" b="1" baseline="30000" dirty="0" err="1">
                <a:solidFill>
                  <a:srgbClr val="000000"/>
                </a:solidFill>
                <a:latin typeface="Arial" charset="0"/>
              </a:rPr>
              <a:t>сүнснүүдийг</a:t>
            </a:r>
            <a:r>
              <a:rPr lang="ru-RU" sz="4800" b="1" baseline="30000" dirty="0">
                <a:solidFill>
                  <a:srgbClr val="000000"/>
                </a:solidFill>
                <a:latin typeface="Arial" charset="0"/>
              </a:rPr>
              <a:t>, </a:t>
            </a:r>
            <a:r>
              <a:rPr lang="ru-RU" sz="4800" b="1" baseline="30000" dirty="0" err="1">
                <a:solidFill>
                  <a:srgbClr val="000000"/>
                </a:solidFill>
                <a:latin typeface="Arial" charset="0"/>
              </a:rPr>
              <a:t>араатанд</a:t>
            </a:r>
            <a:r>
              <a:rPr lang="ru-RU" sz="4800" b="1" baseline="30000" dirty="0">
                <a:solidFill>
                  <a:srgbClr val="000000"/>
                </a:solidFill>
                <a:latin typeface="Arial" charset="0"/>
              </a:rPr>
              <a:t> ба </a:t>
            </a:r>
            <a:r>
              <a:rPr lang="ru-RU" sz="4800" b="1" baseline="30000" dirty="0" err="1">
                <a:solidFill>
                  <a:srgbClr val="000000"/>
                </a:solidFill>
                <a:latin typeface="Arial" charset="0"/>
              </a:rPr>
              <a:t>түүний</a:t>
            </a:r>
            <a:r>
              <a:rPr lang="ru-RU" sz="4800" b="1" baseline="30000" dirty="0">
                <a:solidFill>
                  <a:srgbClr val="000000"/>
                </a:solidFill>
                <a:latin typeface="Arial" charset="0"/>
              </a:rPr>
              <a:t> </a:t>
            </a:r>
            <a:r>
              <a:rPr lang="ru-RU" sz="4800" b="1" baseline="30000" dirty="0" err="1">
                <a:solidFill>
                  <a:srgbClr val="000000"/>
                </a:solidFill>
                <a:latin typeface="Arial" charset="0"/>
              </a:rPr>
              <a:t>хөрөгт</a:t>
            </a:r>
            <a:r>
              <a:rPr lang="ru-RU" sz="4800" b="1" baseline="30000" dirty="0">
                <a:solidFill>
                  <a:srgbClr val="000000"/>
                </a:solidFill>
                <a:latin typeface="Arial" charset="0"/>
              </a:rPr>
              <a:t> </a:t>
            </a:r>
            <a:r>
              <a:rPr lang="ru-RU" sz="4800" b="1" baseline="30000" dirty="0" err="1">
                <a:solidFill>
                  <a:srgbClr val="000000"/>
                </a:solidFill>
                <a:latin typeface="Arial" charset="0"/>
              </a:rPr>
              <a:t>мөргөөгүй</a:t>
            </a:r>
            <a:r>
              <a:rPr lang="ru-RU" sz="4800" b="1" baseline="30000" dirty="0">
                <a:solidFill>
                  <a:srgbClr val="000000"/>
                </a:solidFill>
                <a:latin typeface="Arial" charset="0"/>
              </a:rPr>
              <a:t>, дух </a:t>
            </a:r>
            <a:r>
              <a:rPr lang="ru-RU" sz="4800" b="1" baseline="30000" dirty="0" err="1">
                <a:solidFill>
                  <a:srgbClr val="000000"/>
                </a:solidFill>
                <a:latin typeface="Arial" charset="0"/>
              </a:rPr>
              <a:t>хийгээд</a:t>
            </a:r>
            <a:r>
              <a:rPr lang="ru-RU" sz="4800" b="1" baseline="30000" dirty="0">
                <a:solidFill>
                  <a:srgbClr val="000000"/>
                </a:solidFill>
                <a:latin typeface="Arial" charset="0"/>
              </a:rPr>
              <a:t> </a:t>
            </a:r>
            <a:r>
              <a:rPr lang="ru-RU" sz="4800" b="1" baseline="30000" dirty="0" err="1">
                <a:solidFill>
                  <a:srgbClr val="000000"/>
                </a:solidFill>
                <a:latin typeface="Arial" charset="0"/>
              </a:rPr>
              <a:t>гар</a:t>
            </a:r>
            <a:r>
              <a:rPr lang="ru-RU" sz="4800" b="1" baseline="30000" dirty="0">
                <a:solidFill>
                  <a:srgbClr val="000000"/>
                </a:solidFill>
                <a:latin typeface="Arial" charset="0"/>
              </a:rPr>
              <a:t> </a:t>
            </a:r>
            <a:r>
              <a:rPr lang="ru-RU" sz="4800" b="1" baseline="30000" dirty="0" err="1">
                <a:solidFill>
                  <a:srgbClr val="000000"/>
                </a:solidFill>
                <a:latin typeface="Arial" charset="0"/>
              </a:rPr>
              <a:t>дээрээ</a:t>
            </a:r>
            <a:r>
              <a:rPr lang="ru-RU" sz="4800" b="1" baseline="30000" dirty="0">
                <a:solidFill>
                  <a:srgbClr val="000000"/>
                </a:solidFill>
                <a:latin typeface="Arial" charset="0"/>
              </a:rPr>
              <a:t> </a:t>
            </a:r>
            <a:r>
              <a:rPr lang="ru-RU" sz="4800" b="1" baseline="30000" dirty="0" err="1">
                <a:solidFill>
                  <a:srgbClr val="000000"/>
                </a:solidFill>
                <a:latin typeface="Arial" charset="0"/>
              </a:rPr>
              <a:t>араатны</a:t>
            </a:r>
            <a:r>
              <a:rPr lang="ru-RU" sz="4800" b="1" baseline="30000" dirty="0">
                <a:solidFill>
                  <a:srgbClr val="000000"/>
                </a:solidFill>
                <a:latin typeface="Arial" charset="0"/>
              </a:rPr>
              <a:t> </a:t>
            </a:r>
            <a:r>
              <a:rPr lang="ru-RU" sz="4800" b="1" baseline="30000" dirty="0" err="1">
                <a:solidFill>
                  <a:srgbClr val="000000"/>
                </a:solidFill>
                <a:latin typeface="Arial" charset="0"/>
              </a:rPr>
              <a:t>тэмдгийг</a:t>
            </a:r>
            <a:r>
              <a:rPr lang="ru-RU" sz="4800" b="1" baseline="30000" dirty="0">
                <a:solidFill>
                  <a:srgbClr val="000000"/>
                </a:solidFill>
                <a:latin typeface="Arial" charset="0"/>
              </a:rPr>
              <a:t> </a:t>
            </a:r>
            <a:r>
              <a:rPr lang="ru-RU" sz="4800" b="1" baseline="30000" dirty="0" err="1">
                <a:solidFill>
                  <a:srgbClr val="000000"/>
                </a:solidFill>
                <a:latin typeface="Arial" charset="0"/>
              </a:rPr>
              <a:t>хүлээн</a:t>
            </a:r>
            <a:r>
              <a:rPr lang="ru-RU" sz="4800" b="1" baseline="30000" dirty="0">
                <a:solidFill>
                  <a:srgbClr val="000000"/>
                </a:solidFill>
                <a:latin typeface="Arial" charset="0"/>
              </a:rPr>
              <a:t> </a:t>
            </a:r>
            <a:r>
              <a:rPr lang="ru-RU" sz="4800" b="1" baseline="30000" dirty="0" err="1">
                <a:solidFill>
                  <a:srgbClr val="000000"/>
                </a:solidFill>
                <a:latin typeface="Arial" charset="0"/>
              </a:rPr>
              <a:t>аваагүй</a:t>
            </a:r>
            <a:r>
              <a:rPr lang="ru-RU" sz="4800" b="1" baseline="30000" dirty="0">
                <a:solidFill>
                  <a:srgbClr val="000000"/>
                </a:solidFill>
                <a:latin typeface="Arial" charset="0"/>
              </a:rPr>
              <a:t> </a:t>
            </a:r>
            <a:r>
              <a:rPr lang="ru-RU" sz="4800" b="1" baseline="30000" dirty="0" err="1">
                <a:solidFill>
                  <a:srgbClr val="000000"/>
                </a:solidFill>
                <a:latin typeface="Arial" charset="0"/>
              </a:rPr>
              <a:t>хүмүүсийг</a:t>
            </a:r>
            <a:r>
              <a:rPr lang="ru-RU" sz="4800" b="1" baseline="30000" dirty="0">
                <a:solidFill>
                  <a:srgbClr val="000000"/>
                </a:solidFill>
                <a:latin typeface="Arial" charset="0"/>
              </a:rPr>
              <a:t> </a:t>
            </a:r>
            <a:r>
              <a:rPr lang="ru-RU" sz="4800" b="1" baseline="30000" dirty="0" err="1">
                <a:solidFill>
                  <a:srgbClr val="000000"/>
                </a:solidFill>
                <a:latin typeface="Arial" charset="0"/>
              </a:rPr>
              <a:t>би</a:t>
            </a:r>
            <a:r>
              <a:rPr lang="ru-RU" sz="4800" b="1" baseline="30000" dirty="0">
                <a:solidFill>
                  <a:srgbClr val="000000"/>
                </a:solidFill>
                <a:latin typeface="Arial" charset="0"/>
              </a:rPr>
              <a:t> </a:t>
            </a:r>
            <a:r>
              <a:rPr lang="ru-RU" sz="4800" b="1" baseline="30000" dirty="0" err="1">
                <a:solidFill>
                  <a:srgbClr val="000000"/>
                </a:solidFill>
                <a:latin typeface="Arial" charset="0"/>
              </a:rPr>
              <a:t>харав</a:t>
            </a:r>
            <a:r>
              <a:rPr lang="ru-RU" sz="4800" b="1" baseline="30000" dirty="0">
                <a:solidFill>
                  <a:srgbClr val="000000"/>
                </a:solidFill>
                <a:latin typeface="Arial" charset="0"/>
              </a:rPr>
              <a:t>. </a:t>
            </a:r>
            <a:r>
              <a:rPr lang="ru-RU" sz="4800" b="1" baseline="30000" dirty="0" err="1">
                <a:solidFill>
                  <a:srgbClr val="000000"/>
                </a:solidFill>
                <a:latin typeface="Arial" charset="0"/>
              </a:rPr>
              <a:t>Тэд</a:t>
            </a:r>
            <a:r>
              <a:rPr lang="ru-RU" sz="4800" b="1" baseline="30000" dirty="0">
                <a:solidFill>
                  <a:srgbClr val="000000"/>
                </a:solidFill>
                <a:latin typeface="Arial" charset="0"/>
              </a:rPr>
              <a:t> </a:t>
            </a:r>
            <a:r>
              <a:rPr lang="ru-RU" sz="4800" b="1" baseline="30000" dirty="0" err="1">
                <a:solidFill>
                  <a:srgbClr val="000000"/>
                </a:solidFill>
                <a:latin typeface="Arial" charset="0"/>
              </a:rPr>
              <a:t>амилаад</a:t>
            </a:r>
            <a:r>
              <a:rPr lang="ru-RU" sz="4800" b="1" baseline="30000" dirty="0">
                <a:solidFill>
                  <a:srgbClr val="000000"/>
                </a:solidFill>
                <a:latin typeface="Arial" charset="0"/>
              </a:rPr>
              <a:t> </a:t>
            </a:r>
            <a:r>
              <a:rPr lang="ru-RU" sz="4800" b="1" baseline="30000" dirty="0" err="1">
                <a:solidFill>
                  <a:srgbClr val="000000"/>
                </a:solidFill>
                <a:latin typeface="Arial" charset="0"/>
              </a:rPr>
              <a:t>Христтэй</a:t>
            </a:r>
            <a:r>
              <a:rPr lang="ru-RU" sz="4800" b="1" baseline="30000" dirty="0">
                <a:solidFill>
                  <a:srgbClr val="000000"/>
                </a:solidFill>
                <a:latin typeface="Arial" charset="0"/>
              </a:rPr>
              <a:t> </a:t>
            </a:r>
            <a:r>
              <a:rPr lang="ru-RU" sz="4800" b="1" baseline="30000" dirty="0" err="1">
                <a:solidFill>
                  <a:srgbClr val="000000"/>
                </a:solidFill>
                <a:latin typeface="Arial" charset="0"/>
              </a:rPr>
              <a:t>хамт</a:t>
            </a:r>
            <a:r>
              <a:rPr lang="ru-RU" sz="4800" b="1" baseline="30000" dirty="0">
                <a:solidFill>
                  <a:srgbClr val="000000"/>
                </a:solidFill>
                <a:latin typeface="Arial" charset="0"/>
              </a:rPr>
              <a:t> </a:t>
            </a:r>
            <a:r>
              <a:rPr lang="ru-RU" sz="4800" b="1" baseline="30000" dirty="0" err="1">
                <a:solidFill>
                  <a:srgbClr val="000000"/>
                </a:solidFill>
                <a:latin typeface="Arial" charset="0"/>
              </a:rPr>
              <a:t>мянган</a:t>
            </a:r>
            <a:r>
              <a:rPr lang="ru-RU" sz="4800" b="1" baseline="30000" dirty="0">
                <a:solidFill>
                  <a:srgbClr val="000000"/>
                </a:solidFill>
                <a:latin typeface="Arial" charset="0"/>
              </a:rPr>
              <a:t> </a:t>
            </a:r>
            <a:r>
              <a:rPr lang="ru-RU" sz="4800" b="1" baseline="30000" dirty="0" err="1">
                <a:solidFill>
                  <a:srgbClr val="000000"/>
                </a:solidFill>
                <a:latin typeface="Arial" charset="0"/>
              </a:rPr>
              <a:t>жилийн</a:t>
            </a:r>
            <a:r>
              <a:rPr lang="ru-RU" sz="4800" b="1" baseline="30000" dirty="0">
                <a:solidFill>
                  <a:srgbClr val="000000"/>
                </a:solidFill>
                <a:latin typeface="Arial" charset="0"/>
              </a:rPr>
              <a:t> </a:t>
            </a:r>
            <a:r>
              <a:rPr lang="ru-RU" sz="4800" b="1" baseline="30000" dirty="0" err="1">
                <a:solidFill>
                  <a:srgbClr val="000000"/>
                </a:solidFill>
                <a:latin typeface="Arial" charset="0"/>
              </a:rPr>
              <a:t>турш</a:t>
            </a:r>
            <a:r>
              <a:rPr lang="ru-RU" sz="4800" b="1" baseline="30000" dirty="0">
                <a:solidFill>
                  <a:srgbClr val="000000"/>
                </a:solidFill>
                <a:latin typeface="Arial" charset="0"/>
              </a:rPr>
              <a:t> </a:t>
            </a:r>
            <a:r>
              <a:rPr lang="ru-RU" sz="4800" b="1" baseline="30000" dirty="0" err="1">
                <a:solidFill>
                  <a:srgbClr val="000000"/>
                </a:solidFill>
                <a:latin typeface="Arial" charset="0"/>
              </a:rPr>
              <a:t>хаанчилжээ</a:t>
            </a:r>
            <a:r>
              <a:rPr lang="ru-RU" sz="4800" b="1" baseline="30000" dirty="0">
                <a:solidFill>
                  <a:srgbClr val="000000"/>
                </a:solidFill>
                <a:latin typeface="Arial" charset="0"/>
              </a:rPr>
              <a:t>.</a:t>
            </a:r>
            <a:endParaRPr lang="en-US" sz="4800" b="1" dirty="0" smtClean="0">
              <a:solidFill>
                <a:srgbClr val="000000"/>
              </a:solidFill>
              <a:latin typeface="Arial" charset="0"/>
            </a:endParaRPr>
          </a:p>
        </p:txBody>
      </p:sp>
    </p:spTree>
    <p:extLst>
      <p:ext uri="{BB962C8B-B14F-4D97-AF65-F5344CB8AC3E}">
        <p14:creationId xmlns:p14="http://schemas.microsoft.com/office/powerpoint/2010/main" val="567272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r>
              <a:rPr lang="ru-RU" altLang="ja-JP" sz="4800" b="1" dirty="0" smtClean="0"/>
              <a:t>"</a:t>
            </a:r>
            <a:r>
              <a:rPr lang="ru-RU" sz="4800" b="1" dirty="0" err="1" smtClean="0"/>
              <a:t>Эсвэл</a:t>
            </a:r>
            <a:r>
              <a:rPr lang="ru-RU" sz="4800" b="1" dirty="0" smtClean="0"/>
              <a:t> </a:t>
            </a:r>
            <a:r>
              <a:rPr lang="ru-RU" sz="4800" b="1" dirty="0" err="1"/>
              <a:t>ертөнцийг</a:t>
            </a:r>
            <a:r>
              <a:rPr lang="ru-RU" sz="4800" b="1" dirty="0"/>
              <a:t> </a:t>
            </a:r>
            <a:r>
              <a:rPr lang="ru-RU" sz="4800" b="1" dirty="0" err="1"/>
              <a:t>ариун</a:t>
            </a:r>
            <a:r>
              <a:rPr lang="ru-RU" sz="4800" b="1" dirty="0"/>
              <a:t> </a:t>
            </a:r>
            <a:r>
              <a:rPr lang="ru-RU" sz="4800" b="1" dirty="0" err="1"/>
              <a:t>хүмүүс</a:t>
            </a:r>
            <a:r>
              <a:rPr lang="ru-RU" sz="4800" b="1" dirty="0"/>
              <a:t> </a:t>
            </a:r>
            <a:r>
              <a:rPr lang="ru-RU" sz="4800" b="1" dirty="0" err="1"/>
              <a:t>шүүнэ</a:t>
            </a:r>
            <a:r>
              <a:rPr lang="ru-RU" sz="4800" b="1" dirty="0"/>
              <a:t> </a:t>
            </a:r>
            <a:r>
              <a:rPr lang="ru-RU" sz="4800" b="1" dirty="0" err="1"/>
              <a:t>гэдгийг</a:t>
            </a:r>
            <a:r>
              <a:rPr lang="ru-RU" sz="4800" b="1" dirty="0"/>
              <a:t> та нар </a:t>
            </a:r>
            <a:r>
              <a:rPr lang="ru-RU" sz="4800" b="1" dirty="0" err="1"/>
              <a:t>мэддэггүй</a:t>
            </a:r>
            <a:r>
              <a:rPr lang="ru-RU" sz="4800" b="1" dirty="0"/>
              <a:t> </a:t>
            </a:r>
            <a:r>
              <a:rPr lang="ru-RU" sz="4800" b="1" dirty="0" err="1"/>
              <a:t>юм</a:t>
            </a:r>
            <a:r>
              <a:rPr lang="ru-RU" sz="4800" b="1" dirty="0"/>
              <a:t> </a:t>
            </a:r>
            <a:r>
              <a:rPr lang="ru-RU" sz="4800" b="1" dirty="0" err="1"/>
              <a:t>уу</a:t>
            </a:r>
            <a:r>
              <a:rPr lang="ru-RU" sz="4800" b="1" dirty="0" smtClean="0"/>
              <a:t>?</a:t>
            </a:r>
            <a:r>
              <a:rPr lang="ru-RU" altLang="ja-JP" sz="4800" b="1" dirty="0" smtClean="0"/>
              <a:t>"</a:t>
            </a:r>
            <a:r>
              <a:rPr lang="en-US" sz="4800" b="1" dirty="0"/>
              <a:t/>
            </a:r>
            <a:br>
              <a:rPr lang="en-US" sz="4800" b="1" dirty="0"/>
            </a:br>
            <a:r>
              <a:rPr lang="en-US" sz="4800" b="1" dirty="0" smtClean="0"/>
              <a:t>(1 </a:t>
            </a:r>
            <a:r>
              <a:rPr lang="en-US" sz="4800" b="1" dirty="0" err="1" smtClean="0"/>
              <a:t>Кор</a:t>
            </a:r>
            <a:r>
              <a:rPr lang="en-US" sz="4800" b="1" dirty="0" smtClean="0"/>
              <a:t>. 6</a:t>
            </a:r>
            <a:r>
              <a:rPr lang="en-US" sz="4800" b="1" dirty="0"/>
              <a:t>:2a)</a:t>
            </a:r>
          </a:p>
        </p:txBody>
      </p:sp>
    </p:spTree>
    <p:extLst>
      <p:ext uri="{BB962C8B-B14F-4D97-AF65-F5344CB8AC3E}">
        <p14:creationId xmlns:p14="http://schemas.microsoft.com/office/powerpoint/2010/main" val="3087411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ru-RU" sz="3600" b="1" dirty="0" smtClean="0">
                <a:effectLst>
                  <a:glow rad="177800">
                    <a:schemeClr val="tx1"/>
                  </a:glow>
                </a:effectLst>
                <a:latin typeface="Arial" charset="0"/>
                <a:ea typeface="ＭＳ Ｐゴシック" charset="0"/>
              </a:rPr>
              <a:t>"</a:t>
            </a:r>
            <a:r>
              <a:rPr lang="ru-RU" sz="3600" b="1" dirty="0" err="1" smtClean="0">
                <a:effectLst>
                  <a:glow rad="177800">
                    <a:schemeClr val="tx1"/>
                  </a:glow>
                </a:effectLst>
                <a:latin typeface="Arial" charset="0"/>
                <a:ea typeface="ＭＳ Ｐゴシック" charset="0"/>
              </a:rPr>
              <a:t>Хэрэв</a:t>
            </a:r>
            <a:r>
              <a:rPr lang="ru-RU" sz="3600" b="1" dirty="0" smtClean="0">
                <a:effectLst>
                  <a:glow rad="177800">
                    <a:schemeClr val="tx1"/>
                  </a:glow>
                </a:effectLst>
                <a:latin typeface="Arial" charset="0"/>
                <a:ea typeface="ＭＳ Ｐゴシック" charset="0"/>
              </a:rPr>
              <a:t> </a:t>
            </a:r>
            <a:r>
              <a:rPr lang="ru-RU" sz="3600" b="1" dirty="0" err="1">
                <a:effectLst>
                  <a:glow rad="177800">
                    <a:schemeClr val="tx1"/>
                  </a:glow>
                </a:effectLst>
                <a:latin typeface="Arial" charset="0"/>
                <a:ea typeface="ＭＳ Ｐゴシック" charset="0"/>
              </a:rPr>
              <a:t>бид</a:t>
            </a:r>
            <a:r>
              <a:rPr lang="ru-RU" sz="3600" b="1" dirty="0">
                <a:effectLst>
                  <a:glow rad="177800">
                    <a:schemeClr val="tx1"/>
                  </a:glow>
                </a:effectLst>
                <a:latin typeface="Arial" charset="0"/>
                <a:ea typeface="ＭＳ Ｐゴシック" charset="0"/>
              </a:rPr>
              <a:t> </a:t>
            </a:r>
            <a:r>
              <a:rPr lang="ru-RU" sz="3600" b="1" dirty="0" err="1">
                <a:effectLst>
                  <a:glow rad="177800">
                    <a:schemeClr val="tx1"/>
                  </a:glow>
                </a:effectLst>
                <a:latin typeface="Arial" charset="0"/>
                <a:ea typeface="ＭＳ Ｐゴシック" charset="0"/>
              </a:rPr>
              <a:t>тэвчвэл</a:t>
            </a:r>
            <a:r>
              <a:rPr lang="ru-RU" sz="3600" b="1" dirty="0">
                <a:effectLst>
                  <a:glow rad="177800">
                    <a:schemeClr val="tx1"/>
                  </a:glow>
                </a:effectLst>
                <a:latin typeface="Arial" charset="0"/>
                <a:ea typeface="ＭＳ Ｐゴシック" charset="0"/>
              </a:rPr>
              <a:t>,</a:t>
            </a:r>
            <a:br>
              <a:rPr lang="ru-RU" sz="3600" b="1" dirty="0">
                <a:effectLst>
                  <a:glow rad="177800">
                    <a:schemeClr val="tx1"/>
                  </a:glow>
                </a:effectLst>
                <a:latin typeface="Arial" charset="0"/>
                <a:ea typeface="ＭＳ Ｐゴシック" charset="0"/>
              </a:rPr>
            </a:br>
            <a:r>
              <a:rPr lang="ru-RU" sz="3600" b="1" dirty="0" err="1">
                <a:effectLst>
                  <a:glow rad="177800">
                    <a:schemeClr val="tx1"/>
                  </a:glow>
                </a:effectLst>
                <a:latin typeface="Arial" charset="0"/>
                <a:ea typeface="ＭＳ Ｐゴシック" charset="0"/>
              </a:rPr>
              <a:t>Мөн</a:t>
            </a:r>
            <a:r>
              <a:rPr lang="ru-RU" sz="3600" b="1" dirty="0">
                <a:effectLst>
                  <a:glow rad="177800">
                    <a:schemeClr val="tx1"/>
                  </a:glow>
                </a:effectLst>
                <a:latin typeface="Arial" charset="0"/>
                <a:ea typeface="ＭＳ Ｐゴシック" charset="0"/>
              </a:rPr>
              <a:t> </a:t>
            </a:r>
            <a:r>
              <a:rPr lang="ru-RU" b="1" dirty="0" err="1">
                <a:solidFill>
                  <a:srgbClr val="FFFF00"/>
                </a:solidFill>
                <a:effectLst>
                  <a:glow rad="177800">
                    <a:schemeClr val="tx1"/>
                  </a:glow>
                </a:effectLst>
                <a:latin typeface="Arial" charset="0"/>
                <a:ea typeface="ＭＳ Ｐゴシック" charset="0"/>
              </a:rPr>
              <a:t>Түүнтэй</a:t>
            </a:r>
            <a:r>
              <a:rPr lang="ru-RU" b="1" dirty="0">
                <a:solidFill>
                  <a:srgbClr val="FFFF00"/>
                </a:solidFill>
                <a:effectLst>
                  <a:glow rad="177800">
                    <a:schemeClr val="tx1"/>
                  </a:glow>
                </a:effectLst>
                <a:latin typeface="Arial" charset="0"/>
                <a:ea typeface="ＭＳ Ｐゴシック" charset="0"/>
              </a:rPr>
              <a:t> </a:t>
            </a:r>
            <a:r>
              <a:rPr lang="ru-RU" b="1" dirty="0" err="1">
                <a:solidFill>
                  <a:srgbClr val="FFFF00"/>
                </a:solidFill>
                <a:effectLst>
                  <a:glow rad="177800">
                    <a:schemeClr val="tx1"/>
                  </a:glow>
                </a:effectLst>
                <a:latin typeface="Arial" charset="0"/>
                <a:ea typeface="ＭＳ Ｐゴシック" charset="0"/>
              </a:rPr>
              <a:t>хамт</a:t>
            </a:r>
            <a:r>
              <a:rPr lang="ru-RU" b="1" dirty="0">
                <a:solidFill>
                  <a:srgbClr val="FFFF00"/>
                </a:solidFill>
                <a:effectLst>
                  <a:glow rad="177800">
                    <a:schemeClr val="tx1"/>
                  </a:glow>
                </a:effectLst>
                <a:latin typeface="Arial" charset="0"/>
                <a:ea typeface="ＭＳ Ｐゴシック" charset="0"/>
              </a:rPr>
              <a:t> </a:t>
            </a:r>
            <a:r>
              <a:rPr lang="ru-RU" b="1" dirty="0" err="1">
                <a:solidFill>
                  <a:srgbClr val="FFFF00"/>
                </a:solidFill>
                <a:effectLst>
                  <a:glow rad="177800">
                    <a:schemeClr val="tx1"/>
                  </a:glow>
                </a:effectLst>
                <a:latin typeface="Arial" charset="0"/>
                <a:ea typeface="ＭＳ Ｐゴシック" charset="0"/>
              </a:rPr>
              <a:t>хаанчлах</a:t>
            </a:r>
            <a:r>
              <a:rPr lang="ru-RU" b="1" dirty="0">
                <a:solidFill>
                  <a:srgbClr val="FFFF00"/>
                </a:solidFill>
                <a:effectLst>
                  <a:glow rad="177800">
                    <a:schemeClr val="tx1"/>
                  </a:glow>
                </a:effectLst>
                <a:latin typeface="Arial" charset="0"/>
                <a:ea typeface="ＭＳ Ｐゴシック" charset="0"/>
              </a:rPr>
              <a:t> </a:t>
            </a:r>
            <a:r>
              <a:rPr lang="ru-RU" b="1" dirty="0" err="1">
                <a:solidFill>
                  <a:srgbClr val="FFFF00"/>
                </a:solidFill>
                <a:effectLst>
                  <a:glow rad="177800">
                    <a:schemeClr val="tx1"/>
                  </a:glow>
                </a:effectLst>
                <a:latin typeface="Arial" charset="0"/>
                <a:ea typeface="ＭＳ Ｐゴシック" charset="0"/>
              </a:rPr>
              <a:t>болно</a:t>
            </a:r>
            <a:r>
              <a:rPr lang="ru-RU" sz="3600" b="1" dirty="0" smtClean="0">
                <a:effectLst>
                  <a:glow rad="177800">
                    <a:schemeClr val="tx1"/>
                  </a:glow>
                </a:effectLst>
                <a:latin typeface="Arial" charset="0"/>
                <a:ea typeface="ＭＳ Ｐゴシック" charset="0"/>
              </a:rPr>
              <a:t>.</a:t>
            </a:r>
            <a:r>
              <a:rPr lang="ru-RU" sz="4800" b="1" dirty="0" smtClean="0">
                <a:solidFill>
                  <a:srgbClr val="FFFF00"/>
                </a:solidFill>
                <a:effectLst>
                  <a:glow rad="177800">
                    <a:schemeClr val="tx1"/>
                  </a:glow>
                </a:effectLst>
                <a:latin typeface="Arial" charset="0"/>
                <a:ea typeface="ＭＳ Ｐゴシック" charset="0"/>
              </a:rPr>
              <a:t>"</a:t>
            </a:r>
            <a:r>
              <a:rPr lang="en-US" sz="4800" b="1" dirty="0" smtClean="0">
                <a:solidFill>
                  <a:srgbClr val="FFFF00"/>
                </a:solidFill>
                <a:effectLst>
                  <a:glow rad="177800">
                    <a:schemeClr val="tx1"/>
                  </a:glow>
                </a:effectLst>
                <a:latin typeface="Arial" charset="0"/>
                <a:ea typeface="ＭＳ Ｐゴシック" charset="0"/>
              </a:rPr>
              <a:t> </a:t>
            </a:r>
            <a:br>
              <a:rPr lang="en-US" sz="4800" b="1" dirty="0" smtClean="0">
                <a:solidFill>
                  <a:srgbClr val="FFFF00"/>
                </a:solidFill>
                <a:effectLst>
                  <a:glow rad="177800">
                    <a:schemeClr val="tx1"/>
                  </a:glow>
                </a:effectLst>
                <a:latin typeface="Arial" charset="0"/>
                <a:ea typeface="ＭＳ Ｐゴシック" charset="0"/>
              </a:rPr>
            </a:br>
            <a:r>
              <a:rPr lang="en-US" sz="3600" b="1" dirty="0" smtClean="0">
                <a:effectLst>
                  <a:glow rad="177800">
                    <a:schemeClr val="tx1"/>
                  </a:glow>
                </a:effectLst>
                <a:latin typeface="Arial" charset="0"/>
                <a:ea typeface="ＭＳ Ｐゴシック" charset="0"/>
              </a:rPr>
              <a:t>(2 </a:t>
            </a:r>
            <a:r>
              <a:rPr lang="en-US" sz="3600" b="1" dirty="0" err="1" smtClean="0">
                <a:effectLst>
                  <a:glow rad="177800">
                    <a:schemeClr val="tx1"/>
                  </a:glow>
                </a:effectLst>
                <a:latin typeface="Arial" charset="0"/>
                <a:ea typeface="ＭＳ Ｐゴシック" charset="0"/>
              </a:rPr>
              <a:t>Tим</a:t>
            </a:r>
            <a:r>
              <a:rPr lang="en-US" sz="3600" b="1" dirty="0" smtClean="0">
                <a:effectLst>
                  <a:glow rad="177800">
                    <a:schemeClr val="tx1"/>
                  </a:glow>
                </a:effectLst>
                <a:latin typeface="Arial" charset="0"/>
                <a:ea typeface="ＭＳ Ｐゴシック" charset="0"/>
              </a:rPr>
              <a:t>. 2:12)</a:t>
            </a: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76481219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ru-RU" sz="3200" b="1" dirty="0" smtClean="0">
                <a:effectLst>
                  <a:glow rad="177800">
                    <a:schemeClr val="tx1"/>
                  </a:glow>
                </a:effectLst>
                <a:latin typeface="Arial" charset="0"/>
                <a:ea typeface="ＭＳ Ｐゴシック" charset="0"/>
              </a:rPr>
              <a:t>"</a:t>
            </a:r>
            <a:r>
              <a:rPr lang="ru-RU" sz="3200" b="1" dirty="0" smtClean="0">
                <a:solidFill>
                  <a:srgbClr val="FFFF00"/>
                </a:solidFill>
                <a:effectLst>
                  <a:glow rad="177800">
                    <a:schemeClr val="tx1"/>
                  </a:glow>
                </a:effectLst>
                <a:latin typeface="Arial" charset="0"/>
                <a:ea typeface="ＭＳ Ｐゴシック" charset="0"/>
              </a:rPr>
              <a:t>Би </a:t>
            </a:r>
            <a:r>
              <a:rPr lang="ru-RU" sz="3200" b="1" dirty="0" err="1">
                <a:solidFill>
                  <a:srgbClr val="FFFF00"/>
                </a:solidFill>
                <a:effectLst>
                  <a:glow rad="177800">
                    <a:schemeClr val="tx1"/>
                  </a:glow>
                </a:effectLst>
                <a:latin typeface="Arial" charset="0"/>
                <a:ea typeface="ＭＳ Ｐゴシック" charset="0"/>
              </a:rPr>
              <a:t>ялж</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Эцэгийнхээ</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хамт</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Түүний</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сэнтийд</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заларсны</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адил</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Надтай</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хамт</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Миний</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сэнтийд</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залрахыг</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ялагчид</a:t>
            </a:r>
            <a:r>
              <a:rPr lang="ru-RU" sz="3200" b="1" dirty="0">
                <a:solidFill>
                  <a:srgbClr val="FFFF00"/>
                </a:solidFill>
                <a:effectLst>
                  <a:glow rad="177800">
                    <a:schemeClr val="tx1"/>
                  </a:glow>
                </a:effectLst>
                <a:latin typeface="Arial" charset="0"/>
                <a:ea typeface="ＭＳ Ｐゴシック" charset="0"/>
              </a:rPr>
              <a:t> </a:t>
            </a:r>
            <a:r>
              <a:rPr lang="ru-RU" sz="3200" b="1" dirty="0" err="1">
                <a:solidFill>
                  <a:srgbClr val="FFFF00"/>
                </a:solidFill>
                <a:effectLst>
                  <a:glow rad="177800">
                    <a:schemeClr val="tx1"/>
                  </a:glow>
                </a:effectLst>
                <a:latin typeface="Arial" charset="0"/>
                <a:ea typeface="ＭＳ Ｐゴシック" charset="0"/>
              </a:rPr>
              <a:t>соёрхоно</a:t>
            </a:r>
            <a:r>
              <a:rPr lang="ru-RU" sz="3200" b="1" dirty="0" smtClean="0">
                <a:solidFill>
                  <a:srgbClr val="FFFF00"/>
                </a:solidFill>
                <a:effectLst>
                  <a:glow rad="177800">
                    <a:schemeClr val="tx1"/>
                  </a:glow>
                </a:effectLst>
                <a:latin typeface="Arial" charset="0"/>
                <a:ea typeface="ＭＳ Ｐゴシック" charset="0"/>
              </a:rPr>
              <a:t>.</a:t>
            </a:r>
            <a:r>
              <a:rPr lang="ru-RU"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 </a:t>
            </a:r>
            <a:br>
              <a:rPr lang="en-US" sz="3200" b="1" dirty="0" smtClean="0">
                <a:effectLst>
                  <a:glow rad="177800">
                    <a:schemeClr val="tx1"/>
                  </a:glow>
                </a:effectLst>
                <a:latin typeface="Arial" charset="0"/>
                <a:ea typeface="ＭＳ Ｐゴシック" charset="0"/>
              </a:rPr>
            </a:br>
            <a:r>
              <a:rPr lang="en-US" sz="3200" b="1" dirty="0" smtClean="0">
                <a:effectLst>
                  <a:glow rad="177800">
                    <a:schemeClr val="tx1"/>
                  </a:glow>
                </a:effectLst>
                <a:latin typeface="Arial" charset="0"/>
                <a:ea typeface="ＭＳ Ｐゴシック" charset="0"/>
              </a:rPr>
              <a:t>(</a:t>
            </a:r>
            <a:r>
              <a:rPr lang="en-US" sz="3200" b="1" dirty="0" err="1" smtClean="0">
                <a:effectLst>
                  <a:glow rad="177800">
                    <a:schemeClr val="tx1"/>
                  </a:glow>
                </a:effectLst>
                <a:latin typeface="Arial" charset="0"/>
                <a:ea typeface="ＭＳ Ｐゴシック" charset="0"/>
              </a:rPr>
              <a:t>Илч</a:t>
            </a:r>
            <a:r>
              <a:rPr lang="en-US" sz="3200" b="1" dirty="0" smtClean="0">
                <a:effectLst>
                  <a:glow rad="177800">
                    <a:schemeClr val="tx1"/>
                  </a:glow>
                </a:effectLst>
                <a:latin typeface="Arial" charset="0"/>
                <a:ea typeface="ＭＳ Ｐゴシック" charset="0"/>
              </a:rPr>
              <a:t>. 3:21).</a:t>
            </a:r>
            <a:endParaRPr lang="en-US" sz="3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2990710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a:extLst/>
        </p:spPr>
        <p:txBody>
          <a:bodyPr/>
          <a:lstStyle/>
          <a:p>
            <a:pPr>
              <a:defRPr/>
            </a:pPr>
            <a:r>
              <a:rPr lang="x-none" sz="5400" b="1" dirty="0" smtClean="0">
                <a:effectLst>
                  <a:glow rad="127000">
                    <a:schemeClr val="tx1"/>
                  </a:glow>
                </a:effectLst>
                <a:latin typeface="Arial" charset="0"/>
                <a:ea typeface="ＭＳ Ｐゴシック" charset="0"/>
                <a:cs typeface="ＭＳ Ｐゴシック" charset="0"/>
              </a:rPr>
              <a:t>Гэсэн хэдий ч, тэнгэрлэг сахилгажуулалт байна!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254695584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en-US" sz="3600" b="1" i="0" dirty="0" err="1" smtClean="0">
                <a:solidFill>
                  <a:srgbClr val="FFFFFF"/>
                </a:solidFill>
                <a:latin typeface="Arial"/>
                <a:ea typeface="ＭＳ Ｐゴシック" charset="0"/>
                <a:cs typeface="Arial"/>
              </a:rPr>
              <a:t>Ананиа</a:t>
            </a:r>
            <a:r>
              <a:rPr lang="en-US" sz="3600" b="1" i="0" dirty="0" smtClean="0">
                <a:solidFill>
                  <a:srgbClr val="FFFFFF"/>
                </a:solidFill>
                <a:latin typeface="Arial"/>
                <a:ea typeface="ＭＳ Ｐゴシック" charset="0"/>
                <a:cs typeface="Arial"/>
              </a:rPr>
              <a:t>, </a:t>
            </a:r>
            <a:r>
              <a:rPr lang="en-US" sz="3600" b="1" i="0" dirty="0" err="1" smtClean="0">
                <a:solidFill>
                  <a:srgbClr val="FFFFFF"/>
                </a:solidFill>
                <a:latin typeface="Arial"/>
                <a:ea typeface="ＭＳ Ｐゴシック" charset="0"/>
                <a:cs typeface="Arial"/>
              </a:rPr>
              <a:t>Сапфир</a:t>
            </a:r>
            <a:r>
              <a:rPr lang="en-US" sz="3600" b="1" i="0" dirty="0" smtClean="0">
                <a:solidFill>
                  <a:srgbClr val="FFFFFF"/>
                </a:solidFill>
                <a:latin typeface="Arial"/>
                <a:ea typeface="ＭＳ Ｐゴシック" charset="0"/>
                <a:cs typeface="Arial"/>
              </a:rPr>
              <a:t> </a:t>
            </a:r>
            <a:r>
              <a:rPr lang="en-US" sz="3600" b="1" i="0" dirty="0" err="1" smtClean="0">
                <a:solidFill>
                  <a:srgbClr val="FFFFFF"/>
                </a:solidFill>
                <a:latin typeface="Arial"/>
                <a:ea typeface="ＭＳ Ｐゴシック" charset="0"/>
                <a:cs typeface="Arial"/>
              </a:rPr>
              <a:t>хоёр</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a:defRPr/>
            </a:pPr>
            <a:r>
              <a:rPr lang="en-US" sz="3600" b="1" dirty="0" err="1" smtClean="0">
                <a:solidFill>
                  <a:srgbClr val="FFFFFF"/>
                </a:solidFill>
                <a:effectLst>
                  <a:outerShdw blurRad="38100" dist="38100" dir="2700000" algn="tl">
                    <a:srgbClr val="000000"/>
                  </a:outerShdw>
                </a:effectLst>
                <a:latin typeface="Arial"/>
                <a:cs typeface="Arial"/>
              </a:rPr>
              <a:t>Үйлс</a:t>
            </a:r>
            <a:r>
              <a:rPr lang="en-US" sz="3600" b="1" dirty="0" smtClean="0">
                <a:solidFill>
                  <a:srgbClr val="FFFFFF"/>
                </a:solidFill>
                <a:effectLst>
                  <a:outerShdw blurRad="38100" dist="38100" dir="2700000" algn="tl">
                    <a:srgbClr val="000000"/>
                  </a:outerShdw>
                </a:effectLst>
                <a:latin typeface="Arial"/>
                <a:cs typeface="Arial"/>
              </a:rPr>
              <a:t> 5 </a:t>
            </a:r>
            <a:endParaRPr lang="en-US" sz="3600" b="1" dirty="0">
              <a:solidFill>
                <a:srgbClr val="FFFFFF"/>
              </a:solidFill>
              <a:effectLst>
                <a:outerShdw blurRad="38100" dist="38100" dir="2700000" algn="tl">
                  <a:srgbClr val="000000"/>
                </a:outerShdw>
              </a:effectLst>
              <a:latin typeface="Arial"/>
              <a:cs typeface="Aria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390724582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a:extLst/>
        </p:spPr>
        <p:txBody>
          <a:bodyPr anchor="t"/>
          <a:lstStyle/>
          <a:p>
            <a:pPr>
              <a:defRPr/>
            </a:pPr>
            <a:r>
              <a:rPr lang="en-US" sz="3200" b="1" dirty="0" err="1" smtClean="0">
                <a:effectLst>
                  <a:glow rad="127000">
                    <a:schemeClr val="tx1"/>
                  </a:glow>
                </a:effectLst>
                <a:latin typeface="Arial" charset="0"/>
                <a:ea typeface="ＭＳ Ｐゴシック" charset="0"/>
                <a:cs typeface="ＭＳ Ｐゴシック" charset="0"/>
              </a:rPr>
              <a:t>Итгэгч</a:t>
            </a:r>
            <a:r>
              <a:rPr lang="en-US" sz="3200" b="1" dirty="0" smtClean="0">
                <a:effectLst>
                  <a:glow rad="127000">
                    <a:schemeClr val="tx1"/>
                  </a:glow>
                </a:effectLst>
                <a:latin typeface="Arial" charset="0"/>
                <a:ea typeface="ＭＳ Ｐゴシック" charset="0"/>
                <a:cs typeface="ＭＳ Ｐゴシック" charset="0"/>
              </a:rPr>
              <a:t> </a:t>
            </a:r>
            <a:r>
              <a:rPr lang="ru-RU" sz="3200" b="1" dirty="0" smtClean="0">
                <a:effectLst>
                  <a:glow rad="127000">
                    <a:schemeClr val="tx1"/>
                  </a:glow>
                </a:effectLst>
                <a:latin typeface="Arial" charset="0"/>
                <a:ea typeface="ＭＳ Ｐゴシック" charset="0"/>
                <a:cs typeface="ＭＳ Ｐゴシック" charset="0"/>
              </a:rPr>
              <a:t>"</a:t>
            </a:r>
            <a:r>
              <a:rPr lang="en-US" sz="3200" b="1" dirty="0" err="1" smtClean="0">
                <a:effectLst>
                  <a:glow rad="127000">
                    <a:schemeClr val="tx1"/>
                  </a:glow>
                </a:effectLst>
                <a:latin typeface="Arial" charset="0"/>
                <a:ea typeface="ＭＳ Ｐゴシック" charset="0"/>
                <a:cs typeface="ＭＳ Ｐゴシック" charset="0"/>
              </a:rPr>
              <a:t>Шаардлага</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хангахгүй</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байж</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болно</a:t>
            </a:r>
            <a:r>
              <a:rPr lang="en-US" sz="3200" b="1" dirty="0" smtClean="0">
                <a:effectLst>
                  <a:glow rad="127000">
                    <a:schemeClr val="tx1"/>
                  </a:glow>
                </a:effectLst>
                <a:latin typeface="Arial" charset="0"/>
                <a:ea typeface="ＭＳ Ｐゴシック" charset="0"/>
                <a:cs typeface="ＭＳ Ｐゴシック" charset="0"/>
              </a:rPr>
              <a:t> </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2400" b="1" dirty="0" smtClean="0">
                <a:solidFill>
                  <a:srgbClr val="FFFFFF"/>
                </a:solidFill>
                <a:effectLst>
                  <a:glow rad="127000">
                    <a:srgbClr val="000000"/>
                  </a:glow>
                </a:effectLst>
                <a:latin typeface="Arial" charset="0"/>
                <a:ea typeface="ＭＳ Ｐゴシック" charset="0"/>
                <a:cs typeface="ＭＳ Ｐゴシック" charset="0"/>
              </a:rPr>
              <a:t>"</a:t>
            </a:r>
            <a:r>
              <a:rPr lang="ru-RU" sz="2400" b="1" baseline="30000" dirty="0" smtClean="0">
                <a:solidFill>
                  <a:srgbClr val="FFFFFF"/>
                </a:solidFill>
                <a:effectLst>
                  <a:glow rad="127000">
                    <a:srgbClr val="000000"/>
                  </a:glow>
                </a:effectLst>
                <a:latin typeface="Arial" charset="0"/>
                <a:ea typeface="ＭＳ Ｐゴシック" charset="0"/>
                <a:cs typeface="ＭＳ Ｐゴシック" charset="0"/>
              </a:rPr>
              <a:t>24</a:t>
            </a:r>
            <a:r>
              <a:rPr lang="ru-RU" sz="2400" b="1" dirty="0" smtClean="0">
                <a:solidFill>
                  <a:srgbClr val="FFFFFF"/>
                </a:solidFill>
                <a:effectLst>
                  <a:glow rad="127000">
                    <a:srgbClr val="000000"/>
                  </a:glow>
                </a:effectLst>
                <a:latin typeface="Arial" charset="0"/>
                <a:ea typeface="ＭＳ Ｐゴシック" charset="0"/>
                <a:cs typeface="ＭＳ Ｐゴシック" charset="0"/>
              </a:rPr>
              <a:t>Уралдаанд </a:t>
            </a:r>
            <a:r>
              <a:rPr lang="ru-RU" sz="2400" b="1" dirty="0" err="1">
                <a:solidFill>
                  <a:srgbClr val="FFFFFF"/>
                </a:solidFill>
                <a:effectLst>
                  <a:glow rad="127000">
                    <a:srgbClr val="000000"/>
                  </a:glow>
                </a:effectLst>
                <a:latin typeface="Arial" charset="0"/>
                <a:ea typeface="ＭＳ Ｐゴシック" charset="0"/>
                <a:cs typeface="ＭＳ Ｐゴシック" charset="0"/>
              </a:rPr>
              <a:t>оролцон</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гүйгчид</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бүгд</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гүйдэг</a:t>
            </a:r>
            <a:r>
              <a:rPr lang="ru-RU" sz="2400" b="1" dirty="0">
                <a:solidFill>
                  <a:srgbClr val="FFFFFF"/>
                </a:solidFill>
                <a:effectLst>
                  <a:glow rad="127000">
                    <a:srgbClr val="000000"/>
                  </a:glow>
                </a:effectLst>
                <a:latin typeface="Arial" charset="0"/>
                <a:ea typeface="ＭＳ Ｐゴシック" charset="0"/>
                <a:cs typeface="ＭＳ Ｐゴシック" charset="0"/>
              </a:rPr>
              <a:t> ч </a:t>
            </a:r>
            <a:r>
              <a:rPr lang="ru-RU" sz="2400" b="1" dirty="0" err="1">
                <a:solidFill>
                  <a:srgbClr val="FFFFFF"/>
                </a:solidFill>
                <a:effectLst>
                  <a:glow rad="127000">
                    <a:srgbClr val="000000"/>
                  </a:glow>
                </a:effectLst>
                <a:latin typeface="Arial" charset="0"/>
                <a:ea typeface="ＭＳ Ｐゴシック" charset="0"/>
                <a:cs typeface="ＭＳ Ｐゴシック" charset="0"/>
              </a:rPr>
              <a:t>нэг</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нь</a:t>
            </a:r>
            <a:r>
              <a:rPr lang="ru-RU" sz="2400" b="1" dirty="0">
                <a:solidFill>
                  <a:srgbClr val="FFFFFF"/>
                </a:solidFill>
                <a:effectLst>
                  <a:glow rad="127000">
                    <a:srgbClr val="000000"/>
                  </a:glow>
                </a:effectLst>
                <a:latin typeface="Arial" charset="0"/>
                <a:ea typeface="ＭＳ Ｐゴシック" charset="0"/>
                <a:cs typeface="ＭＳ Ｐゴシック" charset="0"/>
              </a:rPr>
              <a:t> л </a:t>
            </a:r>
            <a:r>
              <a:rPr lang="ru-RU" sz="2400" b="1" dirty="0" err="1">
                <a:solidFill>
                  <a:srgbClr val="FFFFFF"/>
                </a:solidFill>
                <a:effectLst>
                  <a:glow rad="127000">
                    <a:srgbClr val="000000"/>
                  </a:glow>
                </a:effectLst>
                <a:latin typeface="Arial" charset="0"/>
                <a:ea typeface="ＭＳ Ｐゴシック" charset="0"/>
                <a:cs typeface="ＭＳ Ｐゴシック" charset="0"/>
              </a:rPr>
              <a:t>шагнал</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хүртдэгийг</a:t>
            </a:r>
            <a:r>
              <a:rPr lang="ru-RU" sz="2400" b="1" dirty="0">
                <a:solidFill>
                  <a:srgbClr val="FFFFFF"/>
                </a:solidFill>
                <a:effectLst>
                  <a:glow rad="127000">
                    <a:srgbClr val="000000"/>
                  </a:glow>
                </a:effectLst>
                <a:latin typeface="Arial" charset="0"/>
                <a:ea typeface="ＭＳ Ｐゴシック" charset="0"/>
                <a:cs typeface="ＭＳ Ｐゴシック" charset="0"/>
              </a:rPr>
              <a:t> та нар </a:t>
            </a:r>
            <a:r>
              <a:rPr lang="ru-RU" sz="2400" b="1" dirty="0" err="1">
                <a:solidFill>
                  <a:srgbClr val="FFFFFF"/>
                </a:solidFill>
                <a:effectLst>
                  <a:glow rad="127000">
                    <a:srgbClr val="000000"/>
                  </a:glow>
                </a:effectLst>
                <a:latin typeface="Arial" charset="0"/>
                <a:ea typeface="ＭＳ Ｐゴシック" charset="0"/>
                <a:cs typeface="ＭＳ Ｐゴシック" charset="0"/>
              </a:rPr>
              <a:t>мэдэхгүй</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гэж</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үү</a:t>
            </a:r>
            <a:r>
              <a:rPr lang="ru-RU" sz="2400" b="1" dirty="0">
                <a:solidFill>
                  <a:srgbClr val="FFFFFF"/>
                </a:solidFill>
                <a:effectLst>
                  <a:glow rad="127000">
                    <a:srgbClr val="000000"/>
                  </a:glow>
                </a:effectLst>
                <a:latin typeface="Arial" charset="0"/>
                <a:ea typeface="ＭＳ Ｐゴシック" charset="0"/>
                <a:cs typeface="ＭＳ Ｐゴシック" charset="0"/>
              </a:rPr>
              <a:t>? Та нар </a:t>
            </a:r>
            <a:r>
              <a:rPr lang="ru-RU" sz="2400" b="1" dirty="0" err="1">
                <a:solidFill>
                  <a:srgbClr val="FFFFFF"/>
                </a:solidFill>
                <a:effectLst>
                  <a:glow rad="127000">
                    <a:srgbClr val="000000"/>
                  </a:glow>
                </a:effectLst>
                <a:latin typeface="Arial" charset="0"/>
                <a:ea typeface="ＭＳ Ｐゴシック" charset="0"/>
                <a:cs typeface="ＭＳ Ｐゴシック" charset="0"/>
              </a:rPr>
              <a:t>ялахын</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тулд</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ийнхүү</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гүйцгээ</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baseline="30000" dirty="0">
                <a:solidFill>
                  <a:srgbClr val="FFFFFF"/>
                </a:solidFill>
                <a:effectLst>
                  <a:glow rad="127000">
                    <a:srgbClr val="000000"/>
                  </a:glow>
                </a:effectLst>
                <a:latin typeface="Arial" charset="0"/>
                <a:ea typeface="ＭＳ Ｐゴシック" charset="0"/>
                <a:cs typeface="ＭＳ Ｐゴシック" charset="0"/>
              </a:rPr>
              <a:t>25</a:t>
            </a:r>
            <a:r>
              <a:rPr lang="ru-RU" sz="2400" b="1" dirty="0">
                <a:solidFill>
                  <a:srgbClr val="FFFFFF"/>
                </a:solidFill>
                <a:effectLst>
                  <a:glow rad="127000">
                    <a:srgbClr val="000000"/>
                  </a:glow>
                </a:effectLst>
                <a:latin typeface="Arial" charset="0"/>
                <a:ea typeface="ＭＳ Ｐゴシック" charset="0"/>
                <a:cs typeface="ＭＳ Ｐゴシック" charset="0"/>
              </a:rPr>
              <a:t>Тэмцээнд </a:t>
            </a:r>
            <a:r>
              <a:rPr lang="ru-RU" sz="2400" b="1" dirty="0" err="1">
                <a:solidFill>
                  <a:srgbClr val="FFFFFF"/>
                </a:solidFill>
                <a:effectLst>
                  <a:glow rad="127000">
                    <a:srgbClr val="000000"/>
                  </a:glow>
                </a:effectLst>
                <a:latin typeface="Arial" charset="0"/>
                <a:ea typeface="ＭＳ Ｐゴシック" charset="0"/>
                <a:cs typeface="ＭＳ Ｐゴシック" charset="0"/>
              </a:rPr>
              <a:t>өрсөлдөгч</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хүн</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бүр</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бүх</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талаараа</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биеэ</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барих</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чадварт</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өөрийгөө</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дасгалжуулдаг</a:t>
            </a:r>
            <a:r>
              <a:rPr lang="ru-RU" sz="2400" b="1" dirty="0">
                <a:solidFill>
                  <a:srgbClr val="FFFFFF"/>
                </a:solidFill>
                <a:effectLst>
                  <a:glow rad="127000">
                    <a:srgbClr val="000000"/>
                  </a:glow>
                </a:effectLst>
                <a:latin typeface="Arial" charset="0"/>
                <a:ea typeface="ＭＳ Ｐゴシック" charset="0"/>
                <a:cs typeface="ＭＳ Ｐゴシック" charset="0"/>
              </a:rPr>
              <a:t> аж. </a:t>
            </a:r>
            <a:r>
              <a:rPr lang="ru-RU" sz="2400" b="1" dirty="0" err="1">
                <a:solidFill>
                  <a:srgbClr val="FFFFFF"/>
                </a:solidFill>
                <a:effectLst>
                  <a:glow rad="127000">
                    <a:srgbClr val="000000"/>
                  </a:glow>
                </a:effectLst>
                <a:latin typeface="Arial" charset="0"/>
                <a:ea typeface="ＭＳ Ｐゴシック" charset="0"/>
                <a:cs typeface="ＭＳ Ｐゴシック" charset="0"/>
              </a:rPr>
              <a:t>Тэд</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муудах</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титмийг</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хүртэхийн</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төлөө</a:t>
            </a:r>
            <a:r>
              <a:rPr lang="ru-RU" sz="2400" b="1" dirty="0">
                <a:solidFill>
                  <a:srgbClr val="FFFFFF"/>
                </a:solidFill>
                <a:effectLst>
                  <a:glow rad="127000">
                    <a:srgbClr val="000000"/>
                  </a:glow>
                </a:effectLst>
                <a:latin typeface="Arial" charset="0"/>
                <a:ea typeface="ＭＳ Ｐゴシック" charset="0"/>
                <a:cs typeface="ＭＳ Ｐゴシック" charset="0"/>
              </a:rPr>
              <a:t> бол, </a:t>
            </a:r>
            <a:r>
              <a:rPr lang="ru-RU" sz="2400" b="1" dirty="0" err="1">
                <a:solidFill>
                  <a:srgbClr val="FFFFFF"/>
                </a:solidFill>
                <a:effectLst>
                  <a:glow rad="127000">
                    <a:srgbClr val="000000"/>
                  </a:glow>
                </a:effectLst>
                <a:latin typeface="Arial" charset="0"/>
                <a:ea typeface="ＭＳ Ｐゴシック" charset="0"/>
                <a:cs typeface="ＭＳ Ｐゴシック" charset="0"/>
              </a:rPr>
              <a:t>харин</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бид</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үл</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муудах</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титмийн</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төлөө</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юм</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baseline="30000" dirty="0">
                <a:solidFill>
                  <a:srgbClr val="FFFFFF"/>
                </a:solidFill>
                <a:effectLst>
                  <a:glow rad="127000">
                    <a:srgbClr val="000000"/>
                  </a:glow>
                </a:effectLst>
                <a:latin typeface="Arial" charset="0"/>
                <a:ea typeface="ＭＳ Ｐゴシック" charset="0"/>
                <a:cs typeface="ＭＳ Ｐゴシック" charset="0"/>
              </a:rPr>
              <a:t>26</a:t>
            </a:r>
            <a:r>
              <a:rPr lang="ru-RU" sz="2400" b="1" dirty="0">
                <a:solidFill>
                  <a:srgbClr val="FFFFFF"/>
                </a:solidFill>
                <a:effectLst>
                  <a:glow rad="127000">
                    <a:srgbClr val="000000"/>
                  </a:glow>
                </a:effectLst>
                <a:latin typeface="Arial" charset="0"/>
                <a:ea typeface="ＭＳ Ｐゴシック" charset="0"/>
                <a:cs typeface="ＭＳ Ｐゴシック" charset="0"/>
              </a:rPr>
              <a:t>Тиймээс </a:t>
            </a:r>
            <a:r>
              <a:rPr lang="ru-RU" sz="2400" b="1" dirty="0" err="1">
                <a:solidFill>
                  <a:srgbClr val="FFFFFF"/>
                </a:solidFill>
                <a:effectLst>
                  <a:glow rad="127000">
                    <a:srgbClr val="000000"/>
                  </a:glow>
                </a:effectLst>
                <a:latin typeface="Arial" charset="0"/>
                <a:ea typeface="ＭＳ Ｐゴシック" charset="0"/>
                <a:cs typeface="ＭＳ Ｐゴシック" charset="0"/>
              </a:rPr>
              <a:t>би</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ямар</a:t>
            </a:r>
            <a:r>
              <a:rPr lang="ru-RU" sz="2400" b="1" dirty="0">
                <a:solidFill>
                  <a:srgbClr val="FFFFFF"/>
                </a:solidFill>
                <a:effectLst>
                  <a:glow rad="127000">
                    <a:srgbClr val="000000"/>
                  </a:glow>
                </a:effectLst>
                <a:latin typeface="Arial" charset="0"/>
                <a:ea typeface="ＭＳ Ｐゴシック" charset="0"/>
                <a:cs typeface="ＭＳ Ｐゴシック" charset="0"/>
              </a:rPr>
              <a:t> ч </a:t>
            </a:r>
            <a:r>
              <a:rPr lang="ru-RU" sz="2400" b="1" dirty="0" err="1">
                <a:solidFill>
                  <a:srgbClr val="FFFFFF"/>
                </a:solidFill>
                <a:effectLst>
                  <a:glow rad="127000">
                    <a:srgbClr val="000000"/>
                  </a:glow>
                </a:effectLst>
                <a:latin typeface="Arial" charset="0"/>
                <a:ea typeface="ＭＳ Ｐゴシック" charset="0"/>
                <a:cs typeface="ＭＳ Ｐゴシック" charset="0"/>
              </a:rPr>
              <a:t>зорилгогүй</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мэт</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гүйдэг</a:t>
            </a:r>
            <a:r>
              <a:rPr lang="ru-RU" sz="2400" b="1" dirty="0">
                <a:solidFill>
                  <a:srgbClr val="FFFFFF"/>
                </a:solidFill>
                <a:effectLst>
                  <a:glow rad="127000">
                    <a:srgbClr val="000000"/>
                  </a:glow>
                </a:effectLst>
                <a:latin typeface="Arial" charset="0"/>
                <a:ea typeface="ＭＳ Ｐゴシック" charset="0"/>
                <a:cs typeface="ＭＳ Ｐゴシック" charset="0"/>
              </a:rPr>
              <a:t> бус, </a:t>
            </a:r>
            <a:r>
              <a:rPr lang="ru-RU" sz="2400" b="1" dirty="0" err="1">
                <a:solidFill>
                  <a:srgbClr val="FFFFFF"/>
                </a:solidFill>
                <a:effectLst>
                  <a:glow rad="127000">
                    <a:srgbClr val="000000"/>
                  </a:glow>
                </a:effectLst>
                <a:latin typeface="Arial" charset="0"/>
                <a:ea typeface="ＭＳ Ｐゴシック" charset="0"/>
                <a:cs typeface="ＭＳ Ｐゴシック" charset="0"/>
              </a:rPr>
              <a:t>зангидсан</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гараараа</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агаар</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цохих</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мэт</a:t>
            </a:r>
            <a:r>
              <a:rPr lang="ru-RU" sz="2400" b="1" dirty="0">
                <a:solidFill>
                  <a:srgbClr val="FFFFFF"/>
                </a:solidFill>
                <a:effectLst>
                  <a:glow rad="127000">
                    <a:srgbClr val="000000"/>
                  </a:glow>
                </a:effectLst>
                <a:latin typeface="Arial" charset="0"/>
                <a:ea typeface="ＭＳ Ｐゴシック" charset="0"/>
                <a:cs typeface="ＭＳ Ｐゴシック" charset="0"/>
              </a:rPr>
              <a:t> </a:t>
            </a:r>
            <a:r>
              <a:rPr lang="ru-RU" sz="2400" b="1" dirty="0" err="1">
                <a:solidFill>
                  <a:srgbClr val="FFFFFF"/>
                </a:solidFill>
                <a:effectLst>
                  <a:glow rad="127000">
                    <a:srgbClr val="000000"/>
                  </a:glow>
                </a:effectLst>
                <a:latin typeface="Arial" charset="0"/>
                <a:ea typeface="ＭＳ Ｐゴシック" charset="0"/>
                <a:cs typeface="ＭＳ Ｐゴシック" charset="0"/>
              </a:rPr>
              <a:t>нударгалдаг</a:t>
            </a:r>
            <a:r>
              <a:rPr lang="ru-RU" sz="2400" b="1" dirty="0">
                <a:solidFill>
                  <a:srgbClr val="FFFFFF"/>
                </a:solidFill>
                <a:effectLst>
                  <a:glow rad="127000">
                    <a:srgbClr val="000000"/>
                  </a:glow>
                </a:effectLst>
                <a:latin typeface="Arial" charset="0"/>
                <a:ea typeface="ＭＳ Ｐゴシック" charset="0"/>
                <a:cs typeface="ＭＳ Ｐゴシック" charset="0"/>
              </a:rPr>
              <a:t> бус, </a:t>
            </a:r>
            <a:r>
              <a:rPr lang="ru-RU" sz="2400" b="1" baseline="30000" dirty="0">
                <a:solidFill>
                  <a:srgbClr val="FFFFFF"/>
                </a:solidFill>
                <a:effectLst>
                  <a:glow rad="127000">
                    <a:srgbClr val="000000"/>
                  </a:glow>
                </a:effectLst>
                <a:latin typeface="Arial" charset="0"/>
                <a:ea typeface="ＭＳ Ｐゴシック" charset="0"/>
                <a:cs typeface="ＭＳ Ｐゴシック" charset="0"/>
              </a:rPr>
              <a:t>27</a:t>
            </a:r>
            <a:r>
              <a:rPr lang="ru-RU" sz="2400" b="1" dirty="0">
                <a:solidFill>
                  <a:srgbClr val="FFFF00"/>
                </a:solidFill>
                <a:effectLst>
                  <a:glow rad="127000">
                    <a:srgbClr val="000000"/>
                  </a:glow>
                </a:effectLst>
                <a:latin typeface="Arial" charset="0"/>
                <a:ea typeface="ＭＳ Ｐゴシック" charset="0"/>
                <a:cs typeface="ＭＳ Ｐゴシック" charset="0"/>
              </a:rPr>
              <a:t>харин </a:t>
            </a:r>
            <a:r>
              <a:rPr lang="ru-RU" sz="2400" b="1" dirty="0" err="1">
                <a:solidFill>
                  <a:srgbClr val="FFFF00"/>
                </a:solidFill>
                <a:effectLst>
                  <a:glow rad="127000">
                    <a:srgbClr val="000000"/>
                  </a:glow>
                </a:effectLst>
                <a:latin typeface="Arial" charset="0"/>
                <a:ea typeface="ＭＳ Ｐゴシック" charset="0"/>
                <a:cs typeface="ＭＳ Ｐゴシック" charset="0"/>
              </a:rPr>
              <a:t>бусдад</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сайн</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мэдээг</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тунхагласан</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атлаа</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өөрөө</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тэнцээгүй</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байх</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вий</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гэсэндээ</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биеэ</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зовоож</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өөрийнхөө</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боол</a:t>
            </a:r>
            <a:r>
              <a:rPr lang="ru-RU" sz="2400" b="1" dirty="0">
                <a:solidFill>
                  <a:srgbClr val="FFFF00"/>
                </a:solidFill>
                <a:effectLst>
                  <a:glow rad="127000">
                    <a:srgbClr val="000000"/>
                  </a:glow>
                </a:effectLst>
                <a:latin typeface="Arial" charset="0"/>
                <a:ea typeface="ＭＳ Ｐゴシック" charset="0"/>
                <a:cs typeface="ＭＳ Ｐゴシック" charset="0"/>
              </a:rPr>
              <a:t> </a:t>
            </a:r>
            <a:r>
              <a:rPr lang="ru-RU" sz="2400" b="1" dirty="0" err="1">
                <a:solidFill>
                  <a:srgbClr val="FFFF00"/>
                </a:solidFill>
                <a:effectLst>
                  <a:glow rad="127000">
                    <a:srgbClr val="000000"/>
                  </a:glow>
                </a:effectLst>
                <a:latin typeface="Arial" charset="0"/>
                <a:ea typeface="ＭＳ Ｐゴシック" charset="0"/>
                <a:cs typeface="ＭＳ Ｐゴシック" charset="0"/>
              </a:rPr>
              <a:t>болгодог</a:t>
            </a:r>
            <a:r>
              <a:rPr lang="ru-RU" sz="2400" b="1" dirty="0" smtClean="0">
                <a:solidFill>
                  <a:srgbClr val="FFFF00"/>
                </a:solidFill>
                <a:effectLst>
                  <a:glow rad="127000">
                    <a:srgbClr val="000000"/>
                  </a:glow>
                </a:effectLst>
                <a:latin typeface="Arial" charset="0"/>
                <a:ea typeface="ＭＳ Ｐゴシック" charset="0"/>
                <a:cs typeface="ＭＳ Ｐゴシック" charset="0"/>
              </a:rPr>
              <a:t>."</a:t>
            </a:r>
            <a:r>
              <a:rPr lang="en-US" sz="2400" b="1" dirty="0" smtClean="0">
                <a:solidFill>
                  <a:srgbClr val="FFFF00"/>
                </a:solidFill>
                <a:effectLst>
                  <a:glow rad="127000">
                    <a:srgbClr val="000000"/>
                  </a:glow>
                </a:effectLst>
                <a:latin typeface="Arial" charset="0"/>
                <a:ea typeface="ＭＳ Ｐゴシック" charset="0"/>
                <a:cs typeface="ＭＳ Ｐゴシック" charset="0"/>
              </a:rPr>
              <a:t> </a:t>
            </a:r>
            <a:br>
              <a:rPr lang="en-US" sz="2400" b="1" dirty="0" smtClean="0">
                <a:solidFill>
                  <a:srgbClr val="FFFF00"/>
                </a:solidFill>
                <a:effectLst>
                  <a:glow rad="127000">
                    <a:srgbClr val="000000"/>
                  </a:glow>
                </a:effectLst>
                <a:latin typeface="Arial" charset="0"/>
                <a:ea typeface="ＭＳ Ｐゴシック" charset="0"/>
                <a:cs typeface="ＭＳ Ｐゴシック" charset="0"/>
              </a:rPr>
            </a:br>
            <a:r>
              <a:rPr lang="en-US" sz="2400" b="1" dirty="0" smtClean="0">
                <a:solidFill>
                  <a:srgbClr val="FFFFFF"/>
                </a:solidFill>
                <a:effectLst>
                  <a:glow rad="127000">
                    <a:srgbClr val="000000"/>
                  </a:glow>
                </a:effectLst>
                <a:latin typeface="Arial" charset="0"/>
                <a:ea typeface="ＭＳ Ｐゴシック" charset="0"/>
                <a:cs typeface="ＭＳ Ｐゴシック" charset="0"/>
              </a:rPr>
              <a:t>(1 </a:t>
            </a:r>
            <a:r>
              <a:rPr lang="en-US" sz="2400" b="1" dirty="0" err="1" smtClean="0">
                <a:solidFill>
                  <a:srgbClr val="FFFFFF"/>
                </a:solidFill>
                <a:effectLst>
                  <a:glow rad="127000">
                    <a:srgbClr val="000000"/>
                  </a:glow>
                </a:effectLst>
                <a:latin typeface="Arial" charset="0"/>
                <a:ea typeface="ＭＳ Ｐゴシック" charset="0"/>
                <a:cs typeface="ＭＳ Ｐゴシック" charset="0"/>
              </a:rPr>
              <a:t>Кор</a:t>
            </a:r>
            <a:r>
              <a:rPr lang="en-US" sz="2400" b="1" dirty="0" smtClean="0">
                <a:solidFill>
                  <a:srgbClr val="FFFFFF"/>
                </a:solidFill>
                <a:effectLst>
                  <a:glow rad="127000">
                    <a:srgbClr val="000000"/>
                  </a:glow>
                </a:effectLst>
                <a:latin typeface="Arial" charset="0"/>
                <a:ea typeface="ＭＳ Ｐゴシック" charset="0"/>
                <a:cs typeface="ＭＳ Ｐゴシック" charset="0"/>
              </a:rPr>
              <a:t>. 9:24-27).</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81509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57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11</a:t>
            </a:r>
            <a:r>
              <a:rPr lang="en-US" u="sng" dirty="0">
                <a:solidFill>
                  <a:schemeClr val="bg1"/>
                </a:solidFill>
              </a:rPr>
              <a:t>:27-</a:t>
            </a:r>
            <a:r>
              <a:rPr lang="en-US" u="sng" dirty="0" smtClean="0">
                <a:solidFill>
                  <a:schemeClr val="bg1"/>
                </a:solidFill>
              </a:rPr>
              <a:t>29</a:t>
            </a:r>
            <a:endParaRPr lang="en-US" sz="3600" u="sng" dirty="0">
              <a:solidFill>
                <a:schemeClr val="bg1"/>
              </a:solidFill>
            </a:endParaRPr>
          </a:p>
        </p:txBody>
      </p:sp>
      <p:sp>
        <p:nvSpPr>
          <p:cNvPr id="231428" name="Text Box 4"/>
          <p:cNvSpPr txBox="1">
            <a:spLocks noChangeArrowheads="1"/>
          </p:cNvSpPr>
          <p:nvPr/>
        </p:nvSpPr>
        <p:spPr bwMode="auto">
          <a:xfrm>
            <a:off x="365125" y="1143000"/>
            <a:ext cx="50704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2800" b="1" baseline="30000" dirty="0">
                <a:solidFill>
                  <a:srgbClr val="FFFFFF"/>
                </a:solidFill>
                <a:latin typeface="Arial" pitchFamily="-112" charset="0"/>
                <a:ea typeface="+mn-ea"/>
                <a:cs typeface="+mn-cs"/>
              </a:rPr>
              <a:t>27</a:t>
            </a:r>
            <a:r>
              <a:rPr lang="ru-RU" sz="2800" b="1" dirty="0" err="1">
                <a:solidFill>
                  <a:srgbClr val="FFFFFF"/>
                </a:solidFill>
                <a:latin typeface="Arial" pitchFamily="-112" charset="0"/>
                <a:ea typeface="+mn-ea"/>
                <a:cs typeface="+mn-cs"/>
              </a:rPr>
              <a:t>Тиймд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нэгэн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зохисгүйгээр</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талхыг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аяганаас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уух</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Эзэний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a:t>
            </a:r>
            <a:r>
              <a:rPr lang="ru-RU" sz="2800" b="1" dirty="0">
                <a:solidFill>
                  <a:srgbClr val="FFFFFF"/>
                </a:solidFill>
                <a:latin typeface="Arial" pitchFamily="-112" charset="0"/>
                <a:ea typeface="+mn-ea"/>
                <a:cs typeface="+mn-cs"/>
              </a:rPr>
              <a:t> ба </a:t>
            </a:r>
            <a:r>
              <a:rPr lang="ru-RU" sz="2800" b="1" dirty="0" err="1">
                <a:solidFill>
                  <a:srgbClr val="FFFFFF"/>
                </a:solidFill>
                <a:latin typeface="Arial" pitchFamily="-112" charset="0"/>
                <a:ea typeface="+mn-ea"/>
                <a:cs typeface="+mn-cs"/>
              </a:rPr>
              <a:t>цусны</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буруутан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болно</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28</a:t>
            </a:r>
            <a:r>
              <a:rPr lang="ru-RU" sz="2800" b="1" dirty="0">
                <a:solidFill>
                  <a:srgbClr val="FFFFFF"/>
                </a:solidFill>
                <a:latin typeface="Arial" pitchFamily="-112" charset="0"/>
                <a:ea typeface="+mn-ea"/>
                <a:cs typeface="+mn-cs"/>
              </a:rPr>
              <a:t>Харин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өөрийгөө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шалгаж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байгаад</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талхыг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аяганаас</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ууг</a:t>
            </a:r>
            <a:r>
              <a:rPr lang="ru-RU" sz="2800" b="1" dirty="0">
                <a:solidFill>
                  <a:srgbClr val="FFFFFF"/>
                </a:solidFill>
                <a:latin typeface="Arial" pitchFamily="-112" charset="0"/>
                <a:ea typeface="+mn-ea"/>
                <a:cs typeface="+mn-cs"/>
              </a:rPr>
              <a:t>. </a:t>
            </a:r>
            <a:r>
              <a:rPr lang="ru-RU" sz="2800" b="1" baseline="30000" dirty="0">
                <a:solidFill>
                  <a:srgbClr val="FFFFFF"/>
                </a:solidFill>
                <a:latin typeface="Arial" pitchFamily="-112" charset="0"/>
                <a:ea typeface="+mn-ea"/>
                <a:cs typeface="+mn-cs"/>
              </a:rPr>
              <a:t>29</a:t>
            </a:r>
            <a:r>
              <a:rPr lang="ru-RU" sz="2800" b="1" dirty="0">
                <a:solidFill>
                  <a:srgbClr val="FFFFFF"/>
                </a:solidFill>
                <a:latin typeface="Arial" pitchFamily="-112" charset="0"/>
                <a:ea typeface="+mn-ea"/>
                <a:cs typeface="+mn-cs"/>
              </a:rPr>
              <a:t>Учир </a:t>
            </a:r>
            <a:r>
              <a:rPr lang="ru-RU" sz="2800" b="1" dirty="0" err="1">
                <a:solidFill>
                  <a:srgbClr val="FFFFFF"/>
                </a:solidFill>
                <a:latin typeface="Arial" pitchFamily="-112" charset="0"/>
                <a:ea typeface="+mn-ea"/>
                <a:cs typeface="+mn-cs"/>
              </a:rPr>
              <a:t>нь</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буй </a:t>
            </a:r>
            <a:r>
              <a:rPr lang="ru-RU" sz="2800" b="1" dirty="0" err="1">
                <a:solidFill>
                  <a:srgbClr val="FFFFFF"/>
                </a:solidFill>
                <a:latin typeface="Arial" pitchFamily="-112" charset="0"/>
                <a:ea typeface="+mn-ea"/>
                <a:cs typeface="+mn-cs"/>
              </a:rPr>
              <a:t>хүн</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хэрэв</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биеийг</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зөв</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шүүлгүй</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идэж</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уувал</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өөртөө</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шийтгэл</a:t>
            </a:r>
            <a:r>
              <a:rPr lang="ru-RU" sz="2800" b="1" dirty="0">
                <a:solidFill>
                  <a:srgbClr val="FFFFFF"/>
                </a:solidFill>
                <a:latin typeface="Arial" pitchFamily="-112" charset="0"/>
                <a:ea typeface="+mn-ea"/>
                <a:cs typeface="+mn-cs"/>
              </a:rPr>
              <a:t> </a:t>
            </a:r>
            <a:r>
              <a:rPr lang="ru-RU" sz="2800" b="1" dirty="0" err="1">
                <a:solidFill>
                  <a:srgbClr val="FFFFFF"/>
                </a:solidFill>
                <a:latin typeface="Arial" pitchFamily="-112" charset="0"/>
                <a:ea typeface="+mn-ea"/>
                <a:cs typeface="+mn-cs"/>
              </a:rPr>
              <a:t>авчирна</a:t>
            </a:r>
            <a:r>
              <a:rPr lang="ru-RU" sz="2800" b="1" dirty="0">
                <a:solidFill>
                  <a:srgbClr val="FFFFFF"/>
                </a:solidFill>
                <a:latin typeface="Arial" pitchFamily="-112" charset="0"/>
                <a:ea typeface="+mn-ea"/>
                <a:cs typeface="+mn-cs"/>
              </a:rPr>
              <a:t>.</a:t>
            </a:r>
            <a:endParaRPr lang="en-US" sz="2400" dirty="0">
              <a:solidFill>
                <a:srgbClr val="000000"/>
              </a:solidFill>
              <a:latin typeface="Arial" pitchFamily="-112" charset="0"/>
              <a:ea typeface="+mn-ea"/>
              <a:cs typeface="+mn-cs"/>
            </a:endParaRPr>
          </a:p>
        </p:txBody>
      </p:sp>
    </p:spTree>
    <p:extLst>
      <p:ext uri="{BB962C8B-B14F-4D97-AF65-F5344CB8AC3E}">
        <p14:creationId xmlns:p14="http://schemas.microsoft.com/office/powerpoint/2010/main" val="3843569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62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1027"/>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en-US" u="sng" dirty="0" err="1" smtClean="0">
                <a:solidFill>
                  <a:schemeClr val="bg1"/>
                </a:solidFill>
              </a:rPr>
              <a:t>Коринт</a:t>
            </a:r>
            <a:r>
              <a:rPr lang="en-US" u="sng" dirty="0" smtClean="0">
                <a:solidFill>
                  <a:schemeClr val="bg1"/>
                </a:solidFill>
              </a:rPr>
              <a:t> 11</a:t>
            </a:r>
            <a:r>
              <a:rPr lang="en-US" u="sng" dirty="0">
                <a:solidFill>
                  <a:schemeClr val="bg1"/>
                </a:solidFill>
              </a:rPr>
              <a:t>:30-</a:t>
            </a:r>
            <a:r>
              <a:rPr lang="en-US" u="sng" dirty="0" smtClean="0">
                <a:solidFill>
                  <a:schemeClr val="bg1"/>
                </a:solidFill>
              </a:rPr>
              <a:t>32</a:t>
            </a:r>
            <a:endParaRPr lang="en-US" sz="3600" u="sng" dirty="0">
              <a:solidFill>
                <a:schemeClr val="bg1"/>
              </a:solidFill>
            </a:endParaRPr>
          </a:p>
        </p:txBody>
      </p:sp>
      <p:sp>
        <p:nvSpPr>
          <p:cNvPr id="233476" name="Text Box 1028"/>
          <p:cNvSpPr txBox="1">
            <a:spLocks noChangeArrowheads="1"/>
          </p:cNvSpPr>
          <p:nvPr/>
        </p:nvSpPr>
        <p:spPr bwMode="auto">
          <a:xfrm>
            <a:off x="212725" y="1219200"/>
            <a:ext cx="626427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200" b="1" baseline="30000" dirty="0">
                <a:solidFill>
                  <a:srgbClr val="FFFFFF"/>
                </a:solidFill>
                <a:latin typeface="Arial" pitchFamily="-112" charset="0"/>
                <a:ea typeface="+mn-ea"/>
                <a:cs typeface="+mn-cs"/>
              </a:rPr>
              <a:t>30</a:t>
            </a:r>
            <a:r>
              <a:rPr lang="ru-RU" sz="3200" b="1" dirty="0" err="1">
                <a:solidFill>
                  <a:srgbClr val="FFFFFF"/>
                </a:solidFill>
                <a:latin typeface="Arial" pitchFamily="-112" charset="0"/>
                <a:ea typeface="+mn-ea"/>
                <a:cs typeface="+mn-cs"/>
              </a:rPr>
              <a:t>Үүнээс</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болж</a:t>
            </a:r>
            <a:r>
              <a:rPr lang="ru-RU" sz="3200" b="1" dirty="0">
                <a:solidFill>
                  <a:srgbClr val="FFFFFF"/>
                </a:solidFill>
                <a:latin typeface="Arial" pitchFamily="-112" charset="0"/>
                <a:ea typeface="+mn-ea"/>
                <a:cs typeface="+mn-cs"/>
              </a:rPr>
              <a:t> та </a:t>
            </a:r>
            <a:r>
              <a:rPr lang="ru-RU" sz="3200" b="1" dirty="0" err="1">
                <a:solidFill>
                  <a:srgbClr val="FFFFFF"/>
                </a:solidFill>
                <a:latin typeface="Arial" pitchFamily="-112" charset="0"/>
                <a:ea typeface="+mn-ea"/>
                <a:cs typeface="+mn-cs"/>
              </a:rPr>
              <a:t>нарын</a:t>
            </a:r>
            <a:r>
              <a:rPr lang="ru-RU" sz="3200" b="1" dirty="0">
                <a:solidFill>
                  <a:srgbClr val="FFFFFF"/>
                </a:solidFill>
                <a:latin typeface="Arial" pitchFamily="-112" charset="0"/>
                <a:ea typeface="+mn-ea"/>
                <a:cs typeface="+mn-cs"/>
              </a:rPr>
              <a:t> </a:t>
            </a:r>
            <a:br>
              <a:rPr lang="ru-RU" sz="3200" b="1" dirty="0">
                <a:solidFill>
                  <a:srgbClr val="FFFFFF"/>
                </a:solidFill>
                <a:latin typeface="Arial" pitchFamily="-112" charset="0"/>
                <a:ea typeface="+mn-ea"/>
                <a:cs typeface="+mn-cs"/>
              </a:rPr>
            </a:br>
            <a:r>
              <a:rPr lang="ru-RU" sz="3200" b="1" dirty="0" err="1">
                <a:solidFill>
                  <a:srgbClr val="FFFFFF"/>
                </a:solidFill>
                <a:latin typeface="Arial" pitchFamily="-112" charset="0"/>
                <a:ea typeface="+mn-ea"/>
                <a:cs typeface="+mn-cs"/>
              </a:rPr>
              <a:t>дунд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мөхөс</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өвчтэй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хүн</a:t>
            </a:r>
            <a:r>
              <a:rPr lang="ru-RU" sz="3200" b="1" dirty="0">
                <a:solidFill>
                  <a:srgbClr val="FFFFFF"/>
                </a:solidFill>
                <a:latin typeface="Arial" pitchFamily="-112" charset="0"/>
                <a:ea typeface="+mn-ea"/>
                <a:cs typeface="+mn-cs"/>
              </a:rPr>
              <a:t> </a:t>
            </a:r>
            <a:br>
              <a:rPr lang="ru-RU" sz="3200" b="1" dirty="0">
                <a:solidFill>
                  <a:srgbClr val="FFFFFF"/>
                </a:solidFill>
                <a:latin typeface="Arial" pitchFamily="-112" charset="0"/>
                <a:ea typeface="+mn-ea"/>
                <a:cs typeface="+mn-cs"/>
              </a:rPr>
            </a:br>
            <a:r>
              <a:rPr lang="ru-RU" sz="3200" b="1" dirty="0" err="1">
                <a:solidFill>
                  <a:srgbClr val="FFFFFF"/>
                </a:solidFill>
                <a:latin typeface="Arial" pitchFamily="-112" charset="0"/>
                <a:ea typeface="+mn-ea"/>
                <a:cs typeface="+mn-cs"/>
              </a:rPr>
              <a:t>олон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байгаа</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бөгөөд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мөн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цөөнгүй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хүн</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нойрсож</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байна</a:t>
            </a:r>
            <a:r>
              <a:rPr lang="ru-RU" sz="3200" b="1" dirty="0">
                <a:solidFill>
                  <a:srgbClr val="FFFFFF"/>
                </a:solidFill>
                <a:latin typeface="Arial" pitchFamily="-112" charset="0"/>
                <a:ea typeface="+mn-ea"/>
                <a:cs typeface="+mn-cs"/>
              </a:rPr>
              <a:t>. </a:t>
            </a:r>
            <a:r>
              <a:rPr lang="ru-RU" sz="3200" b="1" baseline="30000" dirty="0">
                <a:solidFill>
                  <a:srgbClr val="FFFFFF"/>
                </a:solidFill>
                <a:latin typeface="Arial" pitchFamily="-112" charset="0"/>
                <a:ea typeface="+mn-ea"/>
                <a:cs typeface="+mn-cs"/>
              </a:rPr>
              <a:t>31</a:t>
            </a:r>
            <a:r>
              <a:rPr lang="ru-RU" sz="3200" b="1" dirty="0">
                <a:solidFill>
                  <a:srgbClr val="FFFFFF"/>
                </a:solidFill>
                <a:latin typeface="Arial" pitchFamily="-112" charset="0"/>
                <a:ea typeface="+mn-ea"/>
                <a:cs typeface="+mn-cs"/>
              </a:rPr>
              <a:t>Хэрэв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өөрсдийгөө</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зөв</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шүүсэн</a:t>
            </a:r>
            <a:r>
              <a:rPr lang="ru-RU" sz="3200" b="1" dirty="0">
                <a:solidFill>
                  <a:srgbClr val="FFFFFF"/>
                </a:solidFill>
                <a:latin typeface="Arial" pitchFamily="-112" charset="0"/>
                <a:ea typeface="+mn-ea"/>
                <a:cs typeface="+mn-cs"/>
              </a:rPr>
              <a:t> бол </a:t>
            </a:r>
            <a:r>
              <a:rPr lang="ru-RU" sz="3200" b="1" dirty="0" err="1">
                <a:solidFill>
                  <a:srgbClr val="FFFFFF"/>
                </a:solidFill>
                <a:latin typeface="Arial" pitchFamily="-112" charset="0"/>
                <a:ea typeface="+mn-ea"/>
                <a:cs typeface="+mn-cs"/>
              </a:rPr>
              <a:t>шийтгэгдэхгүй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байх</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байсан</a:t>
            </a:r>
            <a:r>
              <a:rPr lang="ru-RU" sz="3200" b="1" dirty="0">
                <a:solidFill>
                  <a:srgbClr val="FFFFFF"/>
                </a:solidFill>
                <a:latin typeface="Arial" pitchFamily="-112" charset="0"/>
                <a:ea typeface="+mn-ea"/>
                <a:cs typeface="+mn-cs"/>
              </a:rPr>
              <a:t>. </a:t>
            </a:r>
            <a:r>
              <a:rPr lang="ru-RU" sz="3200" b="1" baseline="30000" dirty="0">
                <a:solidFill>
                  <a:srgbClr val="FFFFFF"/>
                </a:solidFill>
                <a:latin typeface="Arial" pitchFamily="-112" charset="0"/>
                <a:ea typeface="+mn-ea"/>
                <a:cs typeface="+mn-cs"/>
              </a:rPr>
              <a:t>32</a:t>
            </a:r>
            <a:r>
              <a:rPr lang="ru-RU" sz="3200" b="1" dirty="0">
                <a:solidFill>
                  <a:srgbClr val="FFFFFF"/>
                </a:solidFill>
                <a:latin typeface="Arial" pitchFamily="-112" charset="0"/>
                <a:ea typeface="+mn-ea"/>
                <a:cs typeface="+mn-cs"/>
              </a:rPr>
              <a:t>Харин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шийтгэгдэхдээ</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Эзэнээр</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сахилгажуулагддаг</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Ингэснээр</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бид</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ертөнцтэй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хамт</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яллагдахгүй</a:t>
            </a:r>
            <a:r>
              <a:rPr lang="ru-RU" sz="3200" b="1" dirty="0">
                <a:solidFill>
                  <a:srgbClr val="FFFFFF"/>
                </a:solidFill>
                <a:latin typeface="Arial" pitchFamily="-112" charset="0"/>
                <a:ea typeface="+mn-ea"/>
                <a:cs typeface="+mn-cs"/>
              </a:rPr>
              <a:t> </a:t>
            </a:r>
            <a:r>
              <a:rPr lang="ru-RU" sz="3200" b="1" dirty="0" err="1">
                <a:solidFill>
                  <a:srgbClr val="FFFFFF"/>
                </a:solidFill>
                <a:latin typeface="Arial" pitchFamily="-112" charset="0"/>
                <a:ea typeface="+mn-ea"/>
                <a:cs typeface="+mn-cs"/>
              </a:rPr>
              <a:t>юм</a:t>
            </a:r>
            <a:r>
              <a:rPr lang="ru-RU" sz="3200" b="1" dirty="0">
                <a:solidFill>
                  <a:srgbClr val="FFFFFF"/>
                </a:solidFill>
                <a:latin typeface="Arial" pitchFamily="-112" charset="0"/>
                <a:ea typeface="+mn-ea"/>
                <a:cs typeface="+mn-cs"/>
              </a:rPr>
              <a:t>.</a:t>
            </a:r>
            <a:endParaRPr lang="en-US" sz="3200" b="1" dirty="0">
              <a:solidFill>
                <a:srgbClr val="FFFFFF"/>
              </a:solidFill>
              <a:latin typeface="Arial" pitchFamily="-112" charset="0"/>
              <a:ea typeface="+mn-ea"/>
              <a:cs typeface="+mn-cs"/>
            </a:endParaRPr>
          </a:p>
        </p:txBody>
      </p:sp>
    </p:spTree>
    <p:extLst>
      <p:ext uri="{BB962C8B-B14F-4D97-AF65-F5344CB8AC3E}">
        <p14:creationId xmlns:p14="http://schemas.microsoft.com/office/powerpoint/2010/main" val="4185367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x-none" sz="3600" dirty="0" smtClean="0">
                <a:solidFill>
                  <a:srgbClr val="FFFFFF"/>
                </a:solidFill>
                <a:effectLst>
                  <a:outerShdw blurRad="38100" dist="38100" dir="2700000" algn="tl">
                    <a:srgbClr val="000000">
                      <a:alpha val="43137"/>
                    </a:srgbClr>
                  </a:outerShdw>
                </a:effectLst>
              </a:rPr>
              <a:t>Авралын талаар Гностисист сургаал</a:t>
            </a:r>
            <a:endParaRPr lang="en-US" sz="3600" dirty="0" smtClean="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smtClean="0">
                <a:solidFill>
                  <a:srgbClr val="FFFFFF"/>
                </a:solidFill>
                <a:latin typeface="Arial" charset="0"/>
                <a:cs typeface="Arial" charset="0"/>
              </a:rPr>
              <a:t>Сүнс</a:t>
            </a:r>
            <a:endParaRPr lang="en-US" sz="2000" b="1" dirty="0">
              <a:solidFill>
                <a:srgbClr val="FFFFFF"/>
              </a:solidFill>
              <a:latin typeface="Arial" charset="0"/>
              <a:cs typeface="Arial" charset="0"/>
            </a:endParaRPr>
          </a:p>
        </p:txBody>
      </p:sp>
      <p:sp>
        <p:nvSpPr>
          <p:cNvPr id="8" name="TextBox 7"/>
          <p:cNvSpPr txBox="1">
            <a:spLocks noChangeArrowheads="1"/>
          </p:cNvSpPr>
          <p:nvPr/>
        </p:nvSpPr>
        <p:spPr bwMode="auto">
          <a:xfrm>
            <a:off x="5148064" y="1600200"/>
            <a:ext cx="1180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smtClean="0">
                <a:solidFill>
                  <a:srgbClr val="FFFFFF"/>
                </a:solidFill>
                <a:latin typeface="Arial" charset="0"/>
                <a:cs typeface="Arial" charset="0"/>
              </a:rPr>
              <a:t>Сэтгэл</a:t>
            </a:r>
            <a:endParaRPr lang="en-US" sz="2000" b="1" dirty="0">
              <a:solidFill>
                <a:srgbClr val="FFFFFF"/>
              </a:solidFill>
              <a:latin typeface="Arial" charset="0"/>
              <a:cs typeface="Arial"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smtClean="0">
                <a:solidFill>
                  <a:srgbClr val="FFFFFF"/>
                </a:solidFill>
                <a:latin typeface="Arial" charset="0"/>
                <a:cs typeface="Arial" charset="0"/>
              </a:rPr>
              <a:t>Бие</a:t>
            </a:r>
            <a:endParaRPr lang="en-US" sz="2000" b="1" dirty="0">
              <a:solidFill>
                <a:srgbClr val="FFFFFF"/>
              </a:solidFill>
              <a:latin typeface="Arial" charset="0"/>
              <a:cs typeface="Arial" charset="0"/>
            </a:endParaRPr>
          </a:p>
        </p:txBody>
      </p:sp>
      <p:sp>
        <p:nvSpPr>
          <p:cNvPr id="11" name="TextBox 10"/>
          <p:cNvSpPr txBox="1">
            <a:spLocks noChangeAspect="1"/>
          </p:cNvSpPr>
          <p:nvPr/>
        </p:nvSpPr>
        <p:spPr>
          <a:xfrm>
            <a:off x="1600200" y="1653457"/>
            <a:ext cx="1856998" cy="2246769"/>
          </a:xfrm>
          <a:prstGeom prst="rect">
            <a:avLst/>
          </a:prstGeom>
          <a:solidFill>
            <a:srgbClr val="FFFFFF"/>
          </a:solidFill>
          <a:effectLst>
            <a:glow rad="228600">
              <a:schemeClr val="accent1">
                <a:satMod val="175000"/>
                <a:alpha val="40000"/>
              </a:schemeClr>
            </a:glow>
          </a:effectLst>
        </p:spPr>
        <p:txBody>
          <a:bodyPr anchor="ctr">
            <a:spAutoFit/>
          </a:bodyPr>
          <a:lstStyle/>
          <a:p>
            <a:pPr algn="ctr">
              <a:defRPr/>
            </a:pPr>
            <a:endParaRPr lang="en-US" sz="2800" dirty="0">
              <a:solidFill>
                <a:srgbClr val="2D2DB9"/>
              </a:solidFill>
              <a:latin typeface="Bradley Hand ITC TT-Bold"/>
              <a:cs typeface="Bradley Hand ITC TT-Bold"/>
            </a:endParaRPr>
          </a:p>
          <a:p>
            <a:pPr algn="ctr">
              <a:defRPr/>
            </a:pPr>
            <a:r>
              <a:rPr lang="ru-RU" sz="2800" dirty="0" smtClean="0">
                <a:solidFill>
                  <a:srgbClr val="2D2DB9"/>
                </a:solidFill>
                <a:latin typeface="Bradley Hand ITC TT-Bold"/>
                <a:cs typeface="Bradley Hand ITC TT-Bold"/>
              </a:rPr>
              <a:t>"</a:t>
            </a:r>
            <a:r>
              <a:rPr lang="x-none" sz="2800" dirty="0" smtClean="0">
                <a:solidFill>
                  <a:srgbClr val="2D2DB9"/>
                </a:solidFill>
                <a:latin typeface="Bradley Hand ITC TT-Bold"/>
                <a:cs typeface="Bradley Hand ITC TT-Bold"/>
              </a:rPr>
              <a:t>Сайн</a:t>
            </a:r>
            <a:r>
              <a:rPr lang="ru-RU" sz="2800" dirty="0" smtClean="0">
                <a:solidFill>
                  <a:srgbClr val="2D2DB9"/>
                </a:solidFill>
                <a:latin typeface="Bradley Hand ITC TT-Bold"/>
                <a:cs typeface="Bradley Hand ITC TT-Bold"/>
              </a:rPr>
              <a:t>"</a:t>
            </a:r>
            <a:r>
              <a:rPr lang="x-none" sz="2800" dirty="0" smtClean="0">
                <a:solidFill>
                  <a:srgbClr val="2D2DB9"/>
                </a:solidFill>
                <a:latin typeface="Bradley Hand ITC TT-Bold"/>
                <a:cs typeface="Bradley Hand ITC TT-Bold"/>
              </a:rPr>
              <a:t> дээд нэгэн</a:t>
            </a:r>
            <a:endParaRPr lang="en-US" sz="2800" dirty="0">
              <a:solidFill>
                <a:srgbClr val="2D2DB9"/>
              </a:solidFill>
              <a:latin typeface="Bradley Hand ITC TT-Bold"/>
              <a:cs typeface="Bradley Hand ITC TT-Bold"/>
            </a:endParaRPr>
          </a:p>
          <a:p>
            <a:pPr algn="ctr">
              <a:defRPr/>
            </a:pPr>
            <a:endParaRPr lang="en-US" sz="2800" dirty="0">
              <a:solidFill>
                <a:srgbClr val="2D2DB9"/>
              </a:solidFill>
              <a:latin typeface="Bradley Hand ITC TT-Bold"/>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138267" name="TextBox 14"/>
            <p:cNvSpPr txBox="1">
              <a:spLocks noChangeArrowheads="1"/>
            </p:cNvSpPr>
            <p:nvPr/>
          </p:nvSpPr>
          <p:spPr bwMode="auto">
            <a:xfrm>
              <a:off x="3779602" y="1371600"/>
              <a:ext cx="1097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smtClean="0">
                  <a:solidFill>
                    <a:srgbClr val="000000"/>
                  </a:solidFill>
                  <a:latin typeface="Comic Sans MS" charset="0"/>
                  <a:cs typeface="Comic Sans MS" charset="0"/>
                </a:rPr>
                <a:t>Гносис</a:t>
              </a:r>
              <a:endParaRPr lang="en-US" sz="2000" b="1" dirty="0">
                <a:solidFill>
                  <a:srgbClr val="000000"/>
                </a:solidFill>
                <a:latin typeface="Comic Sans MS" charset="0"/>
                <a:cs typeface="Comic Sans MS"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latin typeface="Times New Roman"/>
              <a:ea typeface="ＭＳ Ｐゴシック"/>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latin typeface="Times New Roman"/>
              <a:ea typeface="ＭＳ Ｐゴシック"/>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err="1" smtClean="0">
                  <a:solidFill>
                    <a:srgbClr val="FFFFFF"/>
                  </a:solidFill>
                  <a:latin typeface="Arial" charset="0"/>
                  <a:cs typeface="Arial" charset="0"/>
                </a:rPr>
                <a:t>Хүн</a:t>
              </a:r>
              <a:endParaRPr lang="en-US" sz="2000" b="1" dirty="0">
                <a:solidFill>
                  <a:srgbClr val="FFFFFF"/>
                </a:solidFill>
                <a:latin typeface="Arial" charset="0"/>
                <a:cs typeface="Arial"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smtClean="0">
                <a:solidFill>
                  <a:srgbClr val="FFFFFF"/>
                </a:solidFill>
                <a:latin typeface="Arial"/>
                <a:cs typeface="Arial"/>
              </a:rPr>
              <a:t>153c</a:t>
            </a:r>
            <a:endParaRPr lang="en-US" sz="1800" dirty="0" smtClean="0">
              <a:solidFill>
                <a:srgbClr val="FFFFFF"/>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164133"/>
            <a:ext cx="4896669" cy="5693867"/>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2800" dirty="0" err="1" smtClean="0">
                <a:solidFill>
                  <a:srgbClr val="000000"/>
                </a:solidFill>
                <a:effectLst>
                  <a:glow rad="228600">
                    <a:srgbClr val="FFFFFF"/>
                  </a:glow>
                </a:effectLst>
              </a:rPr>
              <a:t>Хэрэв</a:t>
            </a:r>
            <a:r>
              <a:rPr lang="ru-RU" sz="2800" dirty="0" smtClean="0">
                <a:solidFill>
                  <a:srgbClr val="000000"/>
                </a:solidFill>
                <a:effectLst>
                  <a:glow rad="228600">
                    <a:srgbClr val="FFFFFF"/>
                  </a:glow>
                </a:effectLst>
              </a:rPr>
              <a:t> </a:t>
            </a:r>
            <a:r>
              <a:rPr lang="ru-RU" sz="2800" dirty="0" err="1">
                <a:solidFill>
                  <a:srgbClr val="000000"/>
                </a:solidFill>
                <a:effectLst>
                  <a:glow rad="228600">
                    <a:srgbClr val="FFFFFF"/>
                  </a:glow>
                </a:effectLst>
              </a:rPr>
              <a:t>хэн</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нэг</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нь</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үхэлд</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хүргэхгүй</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нүгэл</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үйлдэж</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байгаа</a:t>
            </a:r>
            <a:r>
              <a:rPr lang="ru-RU" sz="2800" dirty="0">
                <a:solidFill>
                  <a:srgbClr val="000000"/>
                </a:solidFill>
                <a:effectLst>
                  <a:glow rad="228600">
                    <a:srgbClr val="FFFFFF"/>
                  </a:glow>
                </a:effectLst>
              </a:rPr>
              <a:t> ах </a:t>
            </a:r>
            <a:r>
              <a:rPr lang="ru-RU" sz="2800" dirty="0" err="1">
                <a:solidFill>
                  <a:srgbClr val="000000"/>
                </a:solidFill>
                <a:effectLst>
                  <a:glow rad="228600">
                    <a:srgbClr val="FFFFFF"/>
                  </a:glow>
                </a:effectLst>
              </a:rPr>
              <a:t>дүүгээ</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харвал</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залбиран</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гуй</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Тэгвэл</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үхэлд</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хүргэхгүй</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нүгэл</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үйлдэгсдэд</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амийг</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Тэр</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өгнө</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Үхэлд</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хүргэх</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нүгэл</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гэж</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бий</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Үүний</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төлөө</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залбир</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гэж</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би</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хэлэхгүй</a:t>
            </a:r>
            <a:r>
              <a:rPr lang="ru-RU" sz="2800" dirty="0">
                <a:solidFill>
                  <a:srgbClr val="000000"/>
                </a:solidFill>
                <a:effectLst>
                  <a:glow rad="228600">
                    <a:srgbClr val="FFFFFF"/>
                  </a:glow>
                </a:effectLst>
              </a:rPr>
              <a:t>. </a:t>
            </a:r>
            <a:r>
              <a:rPr lang="ru-RU" sz="2800" dirty="0" err="1" smtClean="0">
                <a:solidFill>
                  <a:srgbClr val="000000"/>
                </a:solidFill>
                <a:effectLst>
                  <a:glow rad="228600">
                    <a:srgbClr val="FFFFFF"/>
                  </a:glow>
                </a:effectLst>
              </a:rPr>
              <a:t>Зөвт</a:t>
            </a:r>
            <a:r>
              <a:rPr lang="ru-RU" sz="2800" dirty="0" smtClean="0">
                <a:solidFill>
                  <a:srgbClr val="000000"/>
                </a:solidFill>
                <a:effectLst>
                  <a:glow rad="228600">
                    <a:srgbClr val="FFFFFF"/>
                  </a:glow>
                </a:effectLst>
              </a:rPr>
              <a:t> </a:t>
            </a:r>
            <a:r>
              <a:rPr lang="ru-RU" sz="2800" dirty="0">
                <a:solidFill>
                  <a:srgbClr val="000000"/>
                </a:solidFill>
                <a:effectLst>
                  <a:glow rad="228600">
                    <a:srgbClr val="FFFFFF"/>
                  </a:glow>
                </a:effectLst>
              </a:rPr>
              <a:t>бус </a:t>
            </a:r>
            <a:r>
              <a:rPr lang="ru-RU" sz="2800" dirty="0" err="1">
                <a:solidFill>
                  <a:srgbClr val="000000"/>
                </a:solidFill>
                <a:effectLst>
                  <a:glow rad="228600">
                    <a:srgbClr val="FFFFFF"/>
                  </a:glow>
                </a:effectLst>
              </a:rPr>
              <a:t>байдал</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нь</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бүгдээрээ</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нүгэл</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мөн</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Үхэлд</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хүргэхгүй</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нүгэл</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гэж</a:t>
            </a:r>
            <a:r>
              <a:rPr lang="ru-RU" sz="2800" dirty="0">
                <a:solidFill>
                  <a:srgbClr val="000000"/>
                </a:solidFill>
                <a:effectLst>
                  <a:glow rad="228600">
                    <a:srgbClr val="FFFFFF"/>
                  </a:glow>
                </a:effectLst>
              </a:rPr>
              <a:t> </a:t>
            </a:r>
            <a:r>
              <a:rPr lang="ru-RU" sz="2800" dirty="0" err="1">
                <a:solidFill>
                  <a:srgbClr val="000000"/>
                </a:solidFill>
                <a:effectLst>
                  <a:glow rad="228600">
                    <a:srgbClr val="FFFFFF"/>
                  </a:glow>
                </a:effectLst>
              </a:rPr>
              <a:t>бий</a:t>
            </a:r>
            <a:r>
              <a:rPr lang="ru-RU" sz="2800" dirty="0">
                <a:solidFill>
                  <a:srgbClr val="000000"/>
                </a:solidFill>
                <a:effectLst>
                  <a:glow rad="228600">
                    <a:srgbClr val="FFFFFF"/>
                  </a:glow>
                </a:effectLst>
              </a:rPr>
              <a:t>.</a:t>
            </a:r>
            <a:endParaRPr lang="en-US" sz="2800" dirty="0">
              <a:solidFill>
                <a:srgbClr val="000000"/>
              </a:solidFill>
              <a:effectLst>
                <a:glow rad="228600">
                  <a:srgbClr val="FFFFFF"/>
                </a:glow>
              </a:effectLst>
            </a:endParaRPr>
          </a:p>
        </p:txBody>
      </p:sp>
      <p:sp>
        <p:nvSpPr>
          <p:cNvPr id="5" name="Title 4"/>
          <p:cNvSpPr>
            <a:spLocks noGrp="1"/>
          </p:cNvSpPr>
          <p:nvPr>
            <p:ph type="title" idx="4294967295"/>
          </p:nvPr>
        </p:nvSpPr>
        <p:spPr>
          <a:xfrm>
            <a:off x="-36512" y="-212050"/>
            <a:ext cx="9180512" cy="830997"/>
          </a:xfrm>
          <a:solidFill>
            <a:schemeClr val="tx1"/>
          </a:solidFill>
        </p:spPr>
        <p:txBody>
          <a:bodyPr wrap="square">
            <a:spAutoFit/>
          </a:bodyPr>
          <a:lstStyle/>
          <a:p>
            <a:pPr eaLnBrk="1" hangingPunct="1">
              <a:spcBef>
                <a:spcPct val="50000"/>
              </a:spcBef>
              <a:defRPr/>
            </a:pPr>
            <a:r>
              <a:rPr lang="en-US" sz="2400" b="1" dirty="0" err="1"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Зарим</a:t>
            </a:r>
            <a: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 </a:t>
            </a:r>
            <a:r>
              <a:rPr lang="en-US" sz="2400" b="1" dirty="0" err="1"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нүгэл</a:t>
            </a:r>
            <a: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 </a:t>
            </a:r>
            <a:r>
              <a:rPr lang="en-US" sz="2400" b="1" dirty="0" err="1"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наснаасаа</a:t>
            </a:r>
            <a: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 </a:t>
            </a:r>
            <a:r>
              <a:rPr lang="en-US" sz="2400" b="1" dirty="0" err="1"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өмнө</a:t>
            </a:r>
            <a: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 </a:t>
            </a:r>
            <a:r>
              <a:rPr lang="en-US" sz="2400" b="1" dirty="0" err="1"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нас</a:t>
            </a:r>
            <a: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 </a:t>
            </a:r>
            <a:r>
              <a:rPr lang="en-US" sz="2400" b="1" dirty="0" err="1"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барахад</a:t>
            </a:r>
            <a: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 </a:t>
            </a:r>
            <a:r>
              <a:rPr lang="en-US" sz="2400" b="1" dirty="0" err="1"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хүргэдэг</a:t>
            </a:r>
            <a: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 </a:t>
            </a:r>
            <a:b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br>
            <a: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(1 </a:t>
            </a:r>
            <a:r>
              <a:rPr lang="en-US" sz="2400" b="1" dirty="0" err="1"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Иохан</a:t>
            </a:r>
            <a:r>
              <a:rPr lang="en-US" sz="2400" b="1" dirty="0" smtClean="0">
                <a:solidFill>
                  <a:schemeClr val="bg1"/>
                </a:solidFill>
                <a:effectLst>
                  <a:outerShdw blurRad="288925" dist="127000" dir="2700000" algn="tl" rotWithShape="0">
                    <a:srgbClr val="000000">
                      <a:alpha val="43000"/>
                    </a:srgbClr>
                  </a:outerShdw>
                </a:effectLst>
                <a:latin typeface="Arial"/>
                <a:ea typeface="ＭＳ Ｐゴシック" charset="0"/>
                <a:cs typeface="Arial"/>
              </a:rPr>
              <a:t> 5:16-17)</a:t>
            </a:r>
            <a:endPar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endParaRPr>
          </a:p>
        </p:txBody>
      </p:sp>
    </p:spTree>
    <p:extLst>
      <p:ext uri="{BB962C8B-B14F-4D97-AF65-F5344CB8AC3E}">
        <p14:creationId xmlns:p14="http://schemas.microsoft.com/office/powerpoint/2010/main" val="179623772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a:extLst/>
        </p:spPr>
        <p:txBody>
          <a:bodyPr/>
          <a:lstStyle/>
          <a:p>
            <a:pPr>
              <a:defRPr/>
            </a:pPr>
            <a:r>
              <a:rPr lang="en-US" sz="4800" b="1" dirty="0" err="1" smtClean="0">
                <a:effectLst>
                  <a:glow rad="127000">
                    <a:schemeClr val="tx1"/>
                  </a:glow>
                </a:effectLst>
                <a:latin typeface="Arial" charset="0"/>
                <a:ea typeface="ＭＳ Ｐゴシック" charset="0"/>
                <a:cs typeface="ＭＳ Ｐゴシック" charset="0"/>
              </a:rPr>
              <a:t>Бүх</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итгэгчид</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Христийн</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зөвт</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байдлаар</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хувцаслана</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9382406"/>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solidFill>
            <a:schemeClr val="tx1"/>
          </a:solidFill>
          <a:effectLst>
            <a:outerShdw blurRad="63500" dist="35921" dir="2700000" algn="ctr" rotWithShape="0">
              <a:schemeClr val="tx2">
                <a:alpha val="74998"/>
              </a:schemeClr>
            </a:outerShdw>
          </a:effectLst>
          <a:extLst/>
        </p:spPr>
        <p:txBody>
          <a:bodyPr anchor="t"/>
          <a:lstStyle/>
          <a:p>
            <a:pPr>
              <a:defRPr/>
            </a:pPr>
            <a:r>
              <a:rPr lang="en-US" b="1" dirty="0" err="1" smtClean="0">
                <a:effectLst>
                  <a:glow rad="127000">
                    <a:schemeClr val="tx1"/>
                  </a:glow>
                </a:effectLst>
                <a:latin typeface="Arial" charset="0"/>
                <a:ea typeface="ＭＳ Ｐゴシック" charset="0"/>
                <a:cs typeface="ＭＳ Ｐゴシック" charset="0"/>
              </a:rPr>
              <a:t>Бүх</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итгэгчид</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диваажинд</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орно</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1801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err="1" smtClean="0">
                <a:effectLst>
                  <a:glow rad="127000">
                    <a:schemeClr val="tx1"/>
                  </a:glow>
                </a:effectLst>
                <a:latin typeface="Arial" charset="0"/>
                <a:ea typeface="ＭＳ Ｐゴシック" charset="0"/>
                <a:cs typeface="ＭＳ Ｐゴシック" charset="0"/>
              </a:rPr>
              <a:t>Есүс</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дэлхийг</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шүүнэ</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2585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err="1" smtClean="0">
                <a:effectLst>
                  <a:glow rad="127000">
                    <a:schemeClr val="tx1"/>
                  </a:glow>
                </a:effectLst>
                <a:latin typeface="Arial" charset="0"/>
                <a:ea typeface="ＭＳ Ｐゴシック" charset="0"/>
                <a:cs typeface="ＭＳ Ｐゴシック" charset="0"/>
              </a:rPr>
              <a:t>Итгэмжтэйг</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Есүс</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шагнана</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25139464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a:extLst/>
        </p:spPr>
        <p:txBody>
          <a:bodyPr anchor="ctr"/>
          <a:lstStyle/>
          <a:p>
            <a:pPr>
              <a:defRPr/>
            </a:pPr>
            <a:r>
              <a:rPr lang="en-US" sz="4800" b="1" dirty="0" err="1" smtClean="0">
                <a:effectLst>
                  <a:glow rad="127000">
                    <a:schemeClr val="tx1"/>
                  </a:glow>
                </a:effectLst>
                <a:latin typeface="Arial" charset="0"/>
                <a:ea typeface="ＭＳ Ｐゴシック" charset="0"/>
                <a:cs typeface="ＭＳ Ｐゴシック" charset="0"/>
              </a:rPr>
              <a:t>Ирээдүйнхээ</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төлөө</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амьдар</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2355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1331640" y="152400"/>
            <a:ext cx="6480720" cy="609600"/>
          </a:xfrm>
          <a:solidFill>
            <a:schemeClr val="bg1"/>
          </a:solidFill>
        </p:spPr>
        <p:txBody>
          <a:bodyPr/>
          <a:lstStyle/>
          <a:p>
            <a:pPr algn="ctr" eaLnBrk="1" hangingPunct="1"/>
            <a:r>
              <a:rPr lang="en-US" sz="2800" b="1" dirty="0" err="1" smtClean="0">
                <a:solidFill>
                  <a:srgbClr val="FFFFFF"/>
                </a:solidFill>
                <a:latin typeface="Arial" charset="0"/>
                <a:ea typeface="ＭＳ Ｐゴシック" charset="0"/>
                <a:cs typeface="ＭＳ Ｐゴシック" charset="0"/>
              </a:rPr>
              <a:t>Энэ</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бүхэн</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ямар</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утгатай</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юм</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бэ</a:t>
            </a:r>
            <a:r>
              <a:rPr lang="en-US" sz="2800" b="1" dirty="0" smtClean="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4139952" y="2714625"/>
            <a:ext cx="5004047" cy="403187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err="1" smtClean="0">
                <a:solidFill>
                  <a:srgbClr val="FFFFFF"/>
                </a:solidFill>
                <a:latin typeface="Arial" charset="0"/>
                <a:ea typeface="宋体" charset="0"/>
                <a:cs typeface="宋体" charset="0"/>
              </a:rPr>
              <a:t>Та</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бол</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харуулын</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цамхаг</a:t>
            </a:r>
            <a:r>
              <a:rPr lang="en-US" altLang="zh-CN" sz="3200" b="1" dirty="0" smtClean="0">
                <a:solidFill>
                  <a:srgbClr val="FFFFFF"/>
                </a:solidFill>
                <a:latin typeface="Arial" charset="0"/>
                <a:ea typeface="宋体" charset="0"/>
                <a:cs typeface="宋体" charset="0"/>
              </a:rPr>
              <a:t>!</a:t>
            </a:r>
            <a:endParaRPr lang="en-US" altLang="zh-CN" sz="3200" b="1" dirty="0">
              <a:solidFill>
                <a:srgbClr val="FFFFFF"/>
              </a:solidFill>
              <a:latin typeface="Arial" charset="0"/>
              <a:ea typeface="宋体" charset="0"/>
              <a:cs typeface="宋体" charset="0"/>
            </a:endParaRPr>
          </a:p>
          <a:p>
            <a:pPr algn="ctr" eaLnBrk="1" hangingPunct="1"/>
            <a:endParaRPr lang="en-US" altLang="zh-CN" sz="3200" b="1" dirty="0">
              <a:solidFill>
                <a:srgbClr val="FFFFFF"/>
              </a:solidFill>
              <a:latin typeface="Arial" charset="0"/>
              <a:ea typeface="宋体" charset="0"/>
              <a:cs typeface="宋体" charset="0"/>
            </a:endParaRPr>
          </a:p>
          <a:p>
            <a:pPr algn="ctr" eaLnBrk="1" hangingPunct="1"/>
            <a:r>
              <a:rPr lang="en-US" altLang="zh-CN" sz="3200" b="1" dirty="0" err="1" smtClean="0">
                <a:solidFill>
                  <a:srgbClr val="FFFFFF"/>
                </a:solidFill>
                <a:latin typeface="Arial" charset="0"/>
                <a:ea typeface="宋体" charset="0"/>
                <a:cs typeface="宋体" charset="0"/>
              </a:rPr>
              <a:t>Буддисм</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Ислам</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Хиндүизм</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Мормонизм</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Ёхувагийн</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гэрч</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гэх</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мэт</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буруу</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шашныг</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бүү</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өөгшүүл</a:t>
            </a:r>
            <a:r>
              <a:rPr lang="en-US" altLang="zh-CN" sz="3200" b="1" dirty="0" smtClean="0">
                <a:solidFill>
                  <a:srgbClr val="FFFFFF"/>
                </a:solidFill>
                <a:latin typeface="Arial" charset="0"/>
                <a:ea typeface="宋体" charset="0"/>
                <a:cs typeface="宋体" charset="0"/>
              </a:rPr>
              <a:t>!</a:t>
            </a:r>
            <a:endParaRPr lang="en-US" sz="3200" dirty="0">
              <a:solidFill>
                <a:srgbClr val="FFFFFF"/>
              </a:solidFill>
              <a:latin typeface="Arial"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2"/>
          <p:cNvSpPr>
            <a:spLocks noGrp="1" noChangeArrowheads="1"/>
          </p:cNvSpPr>
          <p:nvPr>
            <p:ph type="title" idx="4294967295"/>
          </p:nvPr>
        </p:nvSpPr>
        <p:spPr>
          <a:xfrm>
            <a:off x="3200400" y="228600"/>
            <a:ext cx="2743200" cy="533400"/>
          </a:xfrm>
          <a:solidFill>
            <a:schemeClr val="bg1"/>
          </a:solidFill>
        </p:spPr>
        <p:txBody>
          <a:bodyPr/>
          <a:lstStyle/>
          <a:p>
            <a:pPr algn="ctr" eaLnBrk="1" hangingPunct="1"/>
            <a:r>
              <a:rPr lang="en-US" sz="2800" b="1" dirty="0" err="1" smtClean="0">
                <a:solidFill>
                  <a:srgbClr val="FFFFFF"/>
                </a:solidFill>
                <a:latin typeface="Arial" charset="0"/>
                <a:ea typeface="ＭＳ Ｐゴシック" charset="0"/>
                <a:cs typeface="ＭＳ Ｐゴシック" charset="0"/>
              </a:rPr>
              <a:t>Гарчиг</a:t>
            </a:r>
            <a:endParaRPr lang="en-US" sz="2800" b="1" dirty="0">
              <a:solidFill>
                <a:srgbClr val="FFFFFF"/>
              </a:solidFill>
              <a:latin typeface="Arial" charset="0"/>
              <a:ea typeface="ＭＳ Ｐゴシック" charset="0"/>
              <a:cs typeface="ＭＳ Ｐゴシック" charset="0"/>
            </a:endParaRPr>
          </a:p>
        </p:txBody>
      </p:sp>
      <p:sp>
        <p:nvSpPr>
          <p:cNvPr id="185346" name="Text Box 4"/>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a:t>
            </a:r>
          </a:p>
        </p:txBody>
      </p:sp>
      <p:sp>
        <p:nvSpPr>
          <p:cNvPr id="185347" name="Text Box 6"/>
          <p:cNvSpPr txBox="1">
            <a:spLocks noChangeArrowheads="1"/>
          </p:cNvSpPr>
          <p:nvPr/>
        </p:nvSpPr>
        <p:spPr bwMode="auto">
          <a:xfrm>
            <a:off x="1676400" y="1592263"/>
            <a:ext cx="5791200" cy="3046988"/>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err="1" smtClean="0">
                <a:solidFill>
                  <a:srgbClr val="FFFFFF"/>
                </a:solidFill>
                <a:latin typeface="Arial" charset="0"/>
                <a:ea typeface="宋体" charset="0"/>
                <a:cs typeface="宋体" charset="0"/>
              </a:rPr>
              <a:t>Грек</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нэр</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нь</a:t>
            </a:r>
            <a:endParaRPr lang="en-US" altLang="zh-CN" sz="3200" b="1" dirty="0">
              <a:solidFill>
                <a:srgbClr val="FFFFFF"/>
              </a:solidFill>
              <a:latin typeface="Arial" charset="0"/>
              <a:ea typeface="宋体" charset="0"/>
              <a:cs typeface="宋体" charset="0"/>
            </a:endParaRPr>
          </a:p>
          <a:p>
            <a:pPr algn="ctr" eaLnBrk="1" hangingPunct="1"/>
            <a:r>
              <a:rPr lang="en-US" altLang="zh-CN" sz="3200" b="1" dirty="0">
                <a:solidFill>
                  <a:srgbClr val="FFFFFF"/>
                </a:solidFill>
                <a:latin typeface="Arial" charset="0"/>
                <a:ea typeface="宋体" charset="0"/>
                <a:cs typeface="宋体" charset="0"/>
              </a:rPr>
              <a:t>(  </a:t>
            </a:r>
            <a:r>
              <a:rPr lang="en-US" altLang="zh-CN" sz="3200" b="1" dirty="0" err="1">
                <a:solidFill>
                  <a:srgbClr val="FFFFFF"/>
                </a:solidFill>
                <a:latin typeface="Bwgrkl" charset="0"/>
                <a:ea typeface="宋体" charset="0"/>
                <a:cs typeface="宋体" charset="0"/>
              </a:rPr>
              <a:t>vIwa,nnou</a:t>
            </a:r>
            <a:r>
              <a:rPr lang="en-US" altLang="zh-CN" sz="3200" b="1" dirty="0">
                <a:solidFill>
                  <a:srgbClr val="FFFFFF"/>
                </a:solidFill>
                <a:latin typeface="Bwgrkl" charset="0"/>
                <a:ea typeface="宋体" charset="0"/>
                <a:cs typeface="宋体" charset="0"/>
              </a:rPr>
              <a:t> b</a:t>
            </a:r>
            <a:r>
              <a:rPr lang="en-US" altLang="zh-CN" sz="3200" b="1" dirty="0">
                <a:solidFill>
                  <a:srgbClr val="FFFFFF"/>
                </a:solidFill>
                <a:latin typeface="Arial" charset="0"/>
                <a:ea typeface="宋体" charset="0"/>
                <a:cs typeface="宋体" charset="0"/>
              </a:rPr>
              <a:t> </a:t>
            </a:r>
            <a:r>
              <a:rPr lang="en-US" altLang="zh-CN" sz="3200" b="1" i="1" dirty="0" err="1" smtClean="0">
                <a:solidFill>
                  <a:srgbClr val="FFFFFF"/>
                </a:solidFill>
                <a:latin typeface="Arial" charset="0"/>
                <a:ea typeface="宋体" charset="0"/>
                <a:cs typeface="宋体" charset="0"/>
              </a:rPr>
              <a:t>Иоханы</a:t>
            </a:r>
            <a:r>
              <a:rPr lang="en-US" altLang="zh-CN" sz="3200" b="1" i="1" dirty="0" smtClean="0">
                <a:solidFill>
                  <a:srgbClr val="FFFFFF"/>
                </a:solidFill>
                <a:latin typeface="Arial" charset="0"/>
                <a:ea typeface="宋体" charset="0"/>
                <a:cs typeface="宋体" charset="0"/>
              </a:rPr>
              <a:t> 2-р</a:t>
            </a:r>
            <a:r>
              <a:rPr lang="en-US" altLang="zh-CN" sz="3200" b="1" dirty="0" smtClean="0">
                <a:solidFill>
                  <a:srgbClr val="FFFFFF"/>
                </a:solidFill>
                <a:latin typeface="Arial" charset="0"/>
                <a:ea typeface="宋体" charset="0"/>
                <a:cs typeface="宋体" charset="0"/>
              </a:rPr>
              <a:t>)</a:t>
            </a:r>
            <a:endParaRPr lang="en-US" altLang="zh-CN" sz="3200" b="1" dirty="0">
              <a:solidFill>
                <a:srgbClr val="FFFFFF"/>
              </a:solidFill>
              <a:latin typeface="Arial" charset="0"/>
              <a:ea typeface="宋体" charset="0"/>
              <a:cs typeface="宋体" charset="0"/>
            </a:endParaRPr>
          </a:p>
          <a:p>
            <a:pPr algn="ctr" eaLnBrk="1" hangingPunct="1"/>
            <a:r>
              <a:rPr lang="x-none" altLang="zh-CN" sz="3200" b="1" dirty="0" smtClean="0">
                <a:solidFill>
                  <a:srgbClr val="FFFFFF"/>
                </a:solidFill>
                <a:latin typeface="Arial" charset="0"/>
                <a:ea typeface="宋体" charset="0"/>
                <a:cs typeface="宋体" charset="0"/>
              </a:rPr>
              <a:t>Ерөнхий захидалд баримталдаг стандартыг дагаж бичигчийн нэрийг тодорхой өгүүлсэн байна.</a:t>
            </a:r>
            <a:endParaRPr lang="en-US" altLang="zh-CN" sz="3200" b="1" dirty="0">
              <a:solidFill>
                <a:srgbClr val="FFFFFF"/>
              </a:solidFill>
              <a:latin typeface="Arial" charset="0"/>
              <a:ea typeface="宋体" charset="0"/>
              <a:cs typeface="宋体" charset="0"/>
            </a:endParaRPr>
          </a:p>
        </p:txBody>
      </p:sp>
      <p:pic>
        <p:nvPicPr>
          <p:cNvPr id="185348" name="Picture 1" descr="check box on whit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1188" y="260350"/>
            <a:ext cx="206375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dirty="0" err="1" smtClean="0">
                <a:solidFill>
                  <a:srgbClr val="FFFFFF"/>
                </a:solidFill>
                <a:latin typeface="Arial" charset="0"/>
                <a:ea typeface="ＭＳ Ｐゴシック" charset="0"/>
                <a:cs typeface="ＭＳ Ｐゴシック" charset="0"/>
              </a:rPr>
              <a:t>Зохиогч</a:t>
            </a:r>
            <a:endParaRPr lang="en-US" sz="2800" b="1" dirty="0">
              <a:solidFill>
                <a:srgbClr val="FFFFFF"/>
              </a:solidFill>
              <a:latin typeface="Arial" charset="0"/>
              <a:ea typeface="ＭＳ Ｐゴシック" charset="0"/>
              <a:cs typeface="ＭＳ Ｐゴシック" charset="0"/>
            </a:endParaRPr>
          </a:p>
        </p:txBody>
      </p:sp>
      <p:sp>
        <p:nvSpPr>
          <p:cNvPr id="187394" name="Text Box 4"/>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a:t>
            </a:r>
          </a:p>
        </p:txBody>
      </p:sp>
      <p:sp>
        <p:nvSpPr>
          <p:cNvPr id="12294" name="Text Box 6"/>
          <p:cNvSpPr txBox="1">
            <a:spLocks noChangeArrowheads="1"/>
          </p:cNvSpPr>
          <p:nvPr/>
        </p:nvSpPr>
        <p:spPr bwMode="auto">
          <a:xfrm>
            <a:off x="98747" y="914400"/>
            <a:ext cx="4113213" cy="4419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600" b="1" u="sng" dirty="0" err="1" smtClean="0">
                <a:latin typeface="Arial" charset="0"/>
                <a:ea typeface="宋体" charset="0"/>
                <a:cs typeface="宋体" charset="0"/>
              </a:rPr>
              <a:t>Гадаад</a:t>
            </a:r>
            <a:r>
              <a:rPr lang="en-US" altLang="zh-CN" sz="2600" b="1" u="sng" dirty="0" smtClean="0">
                <a:latin typeface="Arial" charset="0"/>
                <a:ea typeface="宋体" charset="0"/>
                <a:cs typeface="宋体" charset="0"/>
              </a:rPr>
              <a:t> </a:t>
            </a:r>
            <a:r>
              <a:rPr lang="en-US" altLang="zh-CN" sz="2600" b="1" u="sng" dirty="0" err="1" smtClean="0">
                <a:latin typeface="Arial" charset="0"/>
                <a:ea typeface="宋体" charset="0"/>
                <a:cs typeface="宋体" charset="0"/>
              </a:rPr>
              <a:t>баримт</a:t>
            </a:r>
            <a:endParaRPr lang="en-US" altLang="zh-CN" sz="2600" b="1" u="sng" dirty="0">
              <a:latin typeface="Arial" charset="0"/>
              <a:ea typeface="宋体" charset="0"/>
              <a:cs typeface="宋体" charset="0"/>
            </a:endParaRPr>
          </a:p>
          <a:p>
            <a:pPr algn="ctr" eaLnBrk="1" hangingPunct="1">
              <a:buFont typeface="Wingdings" charset="0"/>
              <a:buNone/>
            </a:pPr>
            <a:r>
              <a:rPr lang="en-US" altLang="zh-CN" sz="2600" b="1" dirty="0" err="1" smtClean="0">
                <a:latin typeface="Arial" charset="0"/>
                <a:ea typeface="宋体" charset="0"/>
                <a:cs typeface="宋体" charset="0"/>
              </a:rPr>
              <a:t>Чуулганы</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түүхэн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уламжлалаар</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энэ</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захиа</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нь</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элч</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Иоханы</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гараар</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бичсэн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захиа</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гэж</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үздэг</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Бага</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Азийн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Ефес</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дэхь</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чуулганы</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удирдагч</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байсан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ба</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тэрээр</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Иоханы</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сайн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мэдээ</a:t>
            </a:r>
            <a:r>
              <a:rPr lang="en-US" altLang="zh-CN" sz="2600" b="1" dirty="0" smtClean="0">
                <a:latin typeface="Arial" charset="0"/>
                <a:ea typeface="宋体" charset="0"/>
                <a:cs typeface="宋体" charset="0"/>
              </a:rPr>
              <a:t>, 1-3 </a:t>
            </a:r>
            <a:r>
              <a:rPr lang="en-US" altLang="zh-CN" sz="2600" b="1" dirty="0" err="1" smtClean="0">
                <a:latin typeface="Arial" charset="0"/>
                <a:ea typeface="宋体" charset="0"/>
                <a:cs typeface="宋体" charset="0"/>
              </a:rPr>
              <a:t>Иоханы</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захидал</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Илчлэл</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номыг</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бичсэн</a:t>
            </a:r>
            <a:r>
              <a:rPr lang="en-US" altLang="zh-CN" sz="2600" b="1" dirty="0" smtClean="0">
                <a:latin typeface="Arial" charset="0"/>
                <a:ea typeface="宋体" charset="0"/>
                <a:cs typeface="宋体" charset="0"/>
              </a:rPr>
              <a:t>.</a:t>
            </a:r>
            <a:endParaRPr lang="en-US" altLang="zh-CN" sz="2600" b="1" dirty="0">
              <a:latin typeface="Arial" charset="0"/>
              <a:ea typeface="宋体" charset="0"/>
              <a:cs typeface="宋体" charset="0"/>
            </a:endParaRPr>
          </a:p>
        </p:txBody>
      </p:sp>
      <p:sp>
        <p:nvSpPr>
          <p:cNvPr id="12295" name="Text Box 7"/>
          <p:cNvSpPr txBox="1">
            <a:spLocks noChangeArrowheads="1"/>
          </p:cNvSpPr>
          <p:nvPr/>
        </p:nvSpPr>
        <p:spPr bwMode="auto">
          <a:xfrm>
            <a:off x="4355976" y="914400"/>
            <a:ext cx="4788024" cy="5943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600" b="1" u="sng" dirty="0" err="1" smtClean="0">
                <a:latin typeface="Arial" charset="0"/>
                <a:ea typeface="宋体" charset="0"/>
                <a:cs typeface="宋体" charset="0"/>
              </a:rPr>
              <a:t>Дотоод</a:t>
            </a:r>
            <a:r>
              <a:rPr lang="en-US" altLang="zh-CN" sz="2600" b="1" u="sng" dirty="0" smtClean="0">
                <a:latin typeface="Arial" charset="0"/>
                <a:ea typeface="宋体" charset="0"/>
                <a:cs typeface="宋体" charset="0"/>
              </a:rPr>
              <a:t> </a:t>
            </a:r>
            <a:r>
              <a:rPr lang="en-US" altLang="zh-CN" sz="2600" b="1" u="sng" dirty="0" err="1" smtClean="0">
                <a:latin typeface="Arial" charset="0"/>
                <a:ea typeface="宋体" charset="0"/>
                <a:cs typeface="宋体" charset="0"/>
              </a:rPr>
              <a:t>баримт</a:t>
            </a:r>
            <a:endParaRPr lang="en-US" altLang="zh-CN" sz="2600" b="1" dirty="0">
              <a:latin typeface="Arial" charset="0"/>
              <a:ea typeface="宋体" charset="0"/>
              <a:cs typeface="宋体" charset="0"/>
            </a:endParaRPr>
          </a:p>
          <a:p>
            <a:pPr algn="ctr" eaLnBrk="1" hangingPunct="1">
              <a:buFont typeface="Wingdings" charset="0"/>
              <a:buChar char="Ø"/>
            </a:pPr>
            <a:r>
              <a:rPr lang="en-US" altLang="zh-CN" sz="2600" b="1" dirty="0">
                <a:latin typeface="Arial" charset="0"/>
                <a:ea typeface="宋体" charset="0"/>
                <a:cs typeface="宋体" charset="0"/>
              </a:rPr>
              <a:t> </a:t>
            </a:r>
            <a:r>
              <a:rPr lang="ru-RU" altLang="zh-CN" sz="2600" b="1" dirty="0" smtClean="0">
                <a:latin typeface="Arial" charset="0"/>
                <a:ea typeface="宋体" charset="0"/>
                <a:cs typeface="宋体" charset="0"/>
              </a:rPr>
              <a:t>"</a:t>
            </a:r>
            <a:r>
              <a:rPr lang="en-US" altLang="zh-CN" sz="2600" b="1" dirty="0" err="1" smtClean="0">
                <a:latin typeface="Arial" charset="0"/>
                <a:ea typeface="宋体" charset="0"/>
                <a:cs typeface="宋体" charset="0"/>
              </a:rPr>
              <a:t>Ахлагч</a:t>
            </a:r>
            <a:r>
              <a:rPr lang="ru-RU" altLang="zh-CN" sz="2600" b="1" dirty="0" smtClean="0">
                <a:latin typeface="Arial" charset="0"/>
                <a:ea typeface="宋体" charset="0"/>
                <a:cs typeface="宋体" charset="0"/>
              </a:rPr>
              <a:t>"</a:t>
            </a:r>
            <a:r>
              <a:rPr lang="en-US" altLang="zh-CN" sz="2600" b="1" dirty="0" smtClean="0">
                <a:latin typeface="Arial" charset="0"/>
                <a:ea typeface="宋体" charset="0"/>
                <a:cs typeface="宋体" charset="0"/>
              </a:rPr>
              <a:t> (и.1) </a:t>
            </a:r>
            <a:r>
              <a:rPr lang="en-US" altLang="zh-CN" sz="2600" b="1" dirty="0" err="1" smtClean="0">
                <a:latin typeface="Arial" charset="0"/>
                <a:ea typeface="宋体" charset="0"/>
                <a:cs typeface="宋体" charset="0"/>
              </a:rPr>
              <a:t>гэж</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бичигч</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вээр</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өөрийгөө</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тодорхойлжээ</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Энэ</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нь</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элч</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Иохан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гэдгийг</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тодорхой</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зааж</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байна</a:t>
            </a:r>
            <a:r>
              <a:rPr lang="en-US" altLang="zh-CN" sz="2600" b="1" dirty="0" smtClean="0">
                <a:latin typeface="Arial" charset="0"/>
                <a:ea typeface="宋体" charset="0"/>
                <a:cs typeface="宋体" charset="0"/>
              </a:rPr>
              <a:t>.</a:t>
            </a:r>
          </a:p>
          <a:p>
            <a:pPr algn="ctr" eaLnBrk="1" hangingPunct="1">
              <a:buFont typeface="Wingdings" charset="0"/>
              <a:buChar char="Ø"/>
            </a:pPr>
            <a:r>
              <a:rPr lang="en-US" altLang="zh-CN" sz="2600" b="1" dirty="0" err="1" smtClean="0">
                <a:latin typeface="Arial" charset="0"/>
                <a:ea typeface="宋体" charset="0"/>
                <a:cs typeface="宋体" charset="0"/>
              </a:rPr>
              <a:t>Хайр</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баяр</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хөөр</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үнэн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антихрист</a:t>
            </a:r>
            <a:r>
              <a:rPr lang="en-US" altLang="zh-CN" sz="2600" b="1" dirty="0">
                <a:latin typeface="Arial" charset="0"/>
                <a:ea typeface="宋体" charset="0"/>
                <a:cs typeface="宋体" charset="0"/>
              </a:rPr>
              <a:t> </a:t>
            </a:r>
            <a:r>
              <a:rPr lang="en-US" altLang="zh-CN" sz="2600" b="1" dirty="0" err="1" smtClean="0">
                <a:latin typeface="Arial" charset="0"/>
                <a:ea typeface="宋体" charset="0"/>
                <a:cs typeface="宋体" charset="0"/>
              </a:rPr>
              <a:t>зэрэг</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сэдвээр</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бичигдсэн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нь</a:t>
            </a:r>
            <a:r>
              <a:rPr lang="en-US" altLang="zh-CN" sz="2600" b="1" dirty="0" smtClean="0">
                <a:latin typeface="Arial" charset="0"/>
                <a:ea typeface="宋体" charset="0"/>
                <a:cs typeface="宋体" charset="0"/>
              </a:rPr>
              <a:t> 1 </a:t>
            </a:r>
            <a:r>
              <a:rPr lang="en-US" altLang="zh-CN" sz="2600" b="1" dirty="0" err="1" smtClean="0">
                <a:latin typeface="Arial" charset="0"/>
                <a:ea typeface="宋体" charset="0"/>
                <a:cs typeface="宋体" charset="0"/>
              </a:rPr>
              <a:t>Иоханы</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захидал</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ба</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Иоханы</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сайн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мэдээнд</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өгүүлсэн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мессэжийг</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мөн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багтаасан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нь</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Иохан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бичсэн</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болохыг</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баталж</a:t>
            </a:r>
            <a:r>
              <a:rPr lang="en-US" altLang="zh-CN" sz="2600" b="1" dirty="0" smtClean="0">
                <a:latin typeface="Arial" charset="0"/>
                <a:ea typeface="宋体" charset="0"/>
                <a:cs typeface="宋体" charset="0"/>
              </a:rPr>
              <a:t> </a:t>
            </a:r>
            <a:r>
              <a:rPr lang="en-US" altLang="zh-CN" sz="2600" b="1" dirty="0" err="1" smtClean="0">
                <a:latin typeface="Arial" charset="0"/>
                <a:ea typeface="宋体" charset="0"/>
                <a:cs typeface="宋体" charset="0"/>
              </a:rPr>
              <a:t>байна</a:t>
            </a:r>
            <a:r>
              <a:rPr lang="en-US" altLang="zh-CN" sz="2600" b="1" dirty="0" smtClean="0">
                <a:latin typeface="Arial" charset="0"/>
                <a:ea typeface="宋体" charset="0"/>
                <a:cs typeface="宋体" charset="0"/>
              </a:rPr>
              <a:t>.</a:t>
            </a:r>
            <a:endParaRPr lang="en-US" altLang="zh-CN" sz="2600" b="1" dirty="0">
              <a:latin typeface="Arial"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1+#ppt_w/2"/>
                                          </p:val>
                                        </p:tav>
                                        <p:tav tm="100000">
                                          <p:val>
                                            <p:strVal val="#ppt_x"/>
                                          </p:val>
                                        </p:tav>
                                      </p:tavLst>
                                    </p:anim>
                                    <p:anim calcmode="lin" valueType="num">
                                      <p:cBhvr additive="base">
                                        <p:cTn id="14"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1777"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dirty="0" err="1" smtClean="0">
                <a:effectLst/>
                <a:latin typeface="Arial"/>
                <a:ea typeface="ＭＳ Ｐゴシック" charset="0"/>
                <a:cs typeface="Arial"/>
              </a:rPr>
              <a:t>Иудасын</a:t>
            </a:r>
            <a:r>
              <a:rPr lang="en-US" b="1" dirty="0" smtClean="0">
                <a:effectLst/>
                <a:latin typeface="Arial"/>
                <a:ea typeface="ＭＳ Ｐゴシック" charset="0"/>
                <a:cs typeface="Arial"/>
              </a:rPr>
              <a:t> </a:t>
            </a:r>
            <a:r>
              <a:rPr lang="en-US" b="1" dirty="0" err="1" smtClean="0">
                <a:effectLst/>
                <a:latin typeface="Arial"/>
                <a:ea typeface="ＭＳ Ｐゴシック" charset="0"/>
                <a:cs typeface="Arial"/>
              </a:rPr>
              <a:t>Сайнмэдээ</a:t>
            </a:r>
            <a:endParaRPr lang="en-US" dirty="0">
              <a:effectLst>
                <a:outerShdw blurRad="38100" dist="38100" dir="2700000" algn="tl">
                  <a:srgbClr val="FFFFFF"/>
                </a:outerShdw>
              </a:effectLst>
              <a:latin typeface="Arial"/>
              <a:ea typeface="ＭＳ Ｐゴシック" charset="0"/>
              <a:cs typeface="Arial"/>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err="1" smtClean="0">
                <a:latin typeface="Arial"/>
                <a:ea typeface="ＭＳ Ｐゴシック" charset="0"/>
                <a:cs typeface="Arial"/>
              </a:rPr>
              <a:t>Иудас</a:t>
            </a:r>
            <a:r>
              <a:rPr lang="en-US" sz="2800" b="1" dirty="0" smtClean="0">
                <a:latin typeface="Arial"/>
                <a:ea typeface="ＭＳ Ｐゴシック" charset="0"/>
                <a:cs typeface="Arial"/>
              </a:rPr>
              <a:t>, </a:t>
            </a:r>
            <a:r>
              <a:rPr lang="ru-RU" altLang="ja-JP" sz="2800" b="1" dirty="0" smtClean="0">
                <a:latin typeface="Arial"/>
                <a:ea typeface="ＭＳ Ｐゴシック" charset="0"/>
                <a:cs typeface="Arial"/>
              </a:rPr>
              <a:t>"</a:t>
            </a:r>
            <a:r>
              <a:rPr lang="en-US" altLang="ja-JP" sz="2800" b="1" dirty="0" err="1" smtClean="0">
                <a:latin typeface="Arial"/>
                <a:ea typeface="ＭＳ Ｐゴシック" charset="0"/>
                <a:cs typeface="Arial"/>
              </a:rPr>
              <a:t>Эзэн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миний</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үр</a:t>
            </a:r>
            <a:r>
              <a:rPr lang="en-US" sz="2800" b="1" dirty="0">
                <a:latin typeface="Arial"/>
                <a:ea typeface="ＭＳ Ｐゴシック" charset="0"/>
                <a:cs typeface="Arial"/>
              </a:rPr>
              <a:t> </a:t>
            </a:r>
            <a:r>
              <a:rPr lang="en-US" sz="2800" b="1" dirty="0" err="1" smtClean="0">
                <a:latin typeface="Arial"/>
                <a:ea typeface="ＭＳ Ｐゴシック" charset="0"/>
                <a:cs typeface="Arial"/>
              </a:rPr>
              <a:t>удирдагчдын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дор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байхсан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болов</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уу</a:t>
            </a:r>
            <a:r>
              <a:rPr lang="en-US" sz="2800" b="1" dirty="0" smtClean="0">
                <a:latin typeface="Arial"/>
                <a:ea typeface="ＭＳ Ｐゴシック" charset="0"/>
                <a:cs typeface="Arial"/>
              </a:rPr>
              <a:t>?</a:t>
            </a:r>
            <a:r>
              <a:rPr lang="ru-RU"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Есүс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түүнд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хариулан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өгүүлрүүн</a:t>
            </a:r>
            <a:r>
              <a:rPr lang="en-US" sz="2800" b="1" dirty="0" smtClean="0">
                <a:latin typeface="Arial"/>
                <a:ea typeface="ＭＳ Ｐゴシック" charset="0"/>
                <a:cs typeface="Arial"/>
              </a:rPr>
              <a:t>, </a:t>
            </a:r>
            <a:r>
              <a:rPr lang="ru-RU"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хаанчлалыг</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болон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түүний</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бүх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үеийнхнийг</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харах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үедээ</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маш</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их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харуусах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болно</a:t>
            </a:r>
            <a:r>
              <a:rPr lang="en-US" sz="2800" b="1" dirty="0" smtClean="0">
                <a:latin typeface="Arial"/>
                <a:ea typeface="ＭＳ Ｐゴシック" charset="0"/>
                <a:cs typeface="Arial"/>
              </a:rPr>
              <a:t>.</a:t>
            </a:r>
            <a:r>
              <a:rPr lang="ru-RU"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Иудас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үүнийг</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сонсоод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түүнд</a:t>
            </a:r>
            <a:r>
              <a:rPr lang="en-US" sz="2800" b="1" dirty="0" smtClean="0">
                <a:latin typeface="Arial"/>
                <a:ea typeface="ＭＳ Ｐゴシック" charset="0"/>
                <a:cs typeface="Arial"/>
              </a:rPr>
              <a:t>, </a:t>
            </a:r>
            <a:r>
              <a:rPr lang="ru-RU" altLang="ja-JP" sz="2800" b="1" dirty="0" smtClean="0">
                <a:latin typeface="Arial"/>
                <a:ea typeface="ＭＳ Ｐゴシック" charset="0"/>
                <a:cs typeface="Arial"/>
              </a:rPr>
              <a:t>"</a:t>
            </a:r>
            <a:r>
              <a:rPr lang="en-US" altLang="ja-JP" sz="2800" b="1" dirty="0" err="1" smtClean="0">
                <a:latin typeface="Arial"/>
                <a:ea typeface="ＭＳ Ｐゴシック" charset="0"/>
                <a:cs typeface="Arial"/>
              </a:rPr>
              <a:t>Би</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ямар</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сайн</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болоод</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үүнийг</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хүлээн</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авч</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байгаа</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вэ</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Та</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намайн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тэр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үеийнхнээс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тусад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нь</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тавьсан</a:t>
            </a:r>
            <a:r>
              <a:rPr lang="en-US" sz="2800" b="1" dirty="0" smtClean="0">
                <a:latin typeface="Arial"/>
                <a:ea typeface="ＭＳ Ｐゴシック" charset="0"/>
                <a:cs typeface="Arial"/>
              </a:rPr>
              <a:t>.</a:t>
            </a:r>
            <a:r>
              <a:rPr lang="ru-RU"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Есүс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хариулж</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өгүүлрүүн</a:t>
            </a:r>
            <a:r>
              <a:rPr lang="en-US" sz="2800" b="1" dirty="0" smtClean="0">
                <a:latin typeface="Arial"/>
                <a:ea typeface="ＭＳ Ｐゴシック" charset="0"/>
                <a:cs typeface="Arial"/>
              </a:rPr>
              <a:t>, </a:t>
            </a:r>
            <a:r>
              <a:rPr lang="ru-RU" altLang="ja-JP" sz="2800" b="1" dirty="0" smtClean="0">
                <a:latin typeface="Arial"/>
                <a:ea typeface="ＭＳ Ｐゴシック" charset="0"/>
                <a:cs typeface="Arial"/>
              </a:rPr>
              <a:t>"</a:t>
            </a:r>
            <a:r>
              <a:rPr lang="en-US" altLang="ja-JP" sz="2800" b="1" dirty="0" err="1" smtClean="0">
                <a:latin typeface="Arial"/>
                <a:ea typeface="ＭＳ Ｐゴシック" charset="0"/>
                <a:cs typeface="Arial"/>
              </a:rPr>
              <a:t>Чи</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арван</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гуравдугаарх</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болно</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чи</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бусад</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үеийнхнээр</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хараагдах</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ба</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захирахаар</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ирнэ</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Сүүлчийн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өдрүүдэд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тэд</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чиний</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ариунд</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үе</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өргөмжлөгдөхийг</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хараах</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болно</a:t>
            </a:r>
            <a:r>
              <a:rPr lang="en-US" sz="2800" b="1" dirty="0" smtClean="0">
                <a:latin typeface="Arial"/>
                <a:ea typeface="ＭＳ Ｐゴシック" charset="0"/>
                <a:cs typeface="Arial"/>
              </a:rPr>
              <a:t>.</a:t>
            </a:r>
            <a:r>
              <a:rPr lang="ru-RU" altLang="ja-JP" sz="2800" b="1" dirty="0" smtClean="0">
                <a:latin typeface="Arial"/>
                <a:ea typeface="ＭＳ Ｐゴシック" charset="0"/>
                <a:cs typeface="Arial"/>
              </a:rPr>
              <a:t>"</a:t>
            </a:r>
            <a:endParaRPr lang="en-US" sz="2800" b="1" dirty="0">
              <a:latin typeface="Arial"/>
              <a:ea typeface="ＭＳ Ｐゴシック" charset="0"/>
              <a:cs typeface="Arial"/>
            </a:endParaRPr>
          </a:p>
        </p:txBody>
      </p:sp>
      <p:sp>
        <p:nvSpPr>
          <p:cNvPr id="33178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FFFFFF"/>
                </a:solidFill>
              </a:rPr>
              <a:t>186a</a:t>
            </a:r>
            <a:endParaRPr lang="en-US" sz="2000" b="1">
              <a:solidFill>
                <a:srgbClr val="FFFFFF"/>
              </a:solidFill>
            </a:endParaRPr>
          </a:p>
        </p:txBody>
      </p:sp>
    </p:spTree>
    <p:extLst>
      <p:ext uri="{BB962C8B-B14F-4D97-AF65-F5344CB8AC3E}">
        <p14:creationId xmlns:p14="http://schemas.microsoft.com/office/powerpoint/2010/main" val="3831645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4" name="Picture 6" descr="j0254445"/>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4838700" y="3644900"/>
            <a:ext cx="27574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107950" y="836613"/>
            <a:ext cx="90360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357188" indent="-357188"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pPr>
            <a:r>
              <a:rPr lang="en-US" altLang="zh-CN" b="1" dirty="0" err="1" smtClean="0">
                <a:solidFill>
                  <a:schemeClr val="bg1"/>
                </a:solidFill>
                <a:latin typeface="Arial" charset="0"/>
                <a:ea typeface="宋体" charset="0"/>
                <a:cs typeface="宋体" charset="0"/>
              </a:rPr>
              <a:t>Библийн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хоёр</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дахь</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богино</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ном</a:t>
            </a:r>
            <a:r>
              <a:rPr lang="en-US" altLang="zh-CN" b="1" dirty="0" smtClean="0">
                <a:solidFill>
                  <a:schemeClr val="bg1"/>
                </a:solidFill>
                <a:latin typeface="Arial" charset="0"/>
                <a:ea typeface="宋体" charset="0"/>
                <a:cs typeface="宋体" charset="0"/>
              </a:rPr>
              <a:t> (</a:t>
            </a:r>
            <a:r>
              <a:rPr lang="en-US" altLang="zh-CN" b="1" dirty="0">
                <a:solidFill>
                  <a:schemeClr val="bg1"/>
                </a:solidFill>
                <a:latin typeface="Arial" charset="0"/>
                <a:ea typeface="宋体" charset="0"/>
                <a:cs typeface="宋体" charset="0"/>
              </a:rPr>
              <a:t>245 </a:t>
            </a:r>
            <a:r>
              <a:rPr lang="en-US" altLang="zh-CN" b="1" dirty="0" err="1" smtClean="0">
                <a:solidFill>
                  <a:schemeClr val="bg1"/>
                </a:solidFill>
                <a:latin typeface="Arial" charset="0"/>
                <a:ea typeface="宋体" charset="0"/>
                <a:cs typeface="宋体" charset="0"/>
              </a:rPr>
              <a:t>Грек</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үгтэй</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харин</a:t>
            </a:r>
            <a:r>
              <a:rPr lang="en-US" altLang="zh-CN" b="1" dirty="0" smtClean="0">
                <a:solidFill>
                  <a:schemeClr val="bg1"/>
                </a:solidFill>
                <a:latin typeface="Arial" charset="0"/>
                <a:ea typeface="宋体" charset="0"/>
                <a:cs typeface="宋体" charset="0"/>
              </a:rPr>
              <a:t> </a:t>
            </a:r>
            <a:r>
              <a:rPr lang="en-US" altLang="zh-CN" b="1" dirty="0">
                <a:solidFill>
                  <a:schemeClr val="bg1"/>
                </a:solidFill>
                <a:latin typeface="Arial" charset="0"/>
                <a:ea typeface="宋体" charset="0"/>
                <a:cs typeface="宋体" charset="0"/>
              </a:rPr>
              <a:t>3 </a:t>
            </a:r>
            <a:r>
              <a:rPr lang="en-US" altLang="zh-CN" b="1" dirty="0" err="1" smtClean="0">
                <a:solidFill>
                  <a:schemeClr val="bg1"/>
                </a:solidFill>
                <a:latin typeface="Arial" charset="0"/>
                <a:ea typeface="宋体" charset="0"/>
                <a:cs typeface="宋体" charset="0"/>
              </a:rPr>
              <a:t>Иохан</a:t>
            </a:r>
            <a:r>
              <a:rPr lang="en-US" altLang="zh-CN" b="1" dirty="0" smtClean="0">
                <a:solidFill>
                  <a:schemeClr val="bg1"/>
                </a:solidFill>
                <a:latin typeface="Arial" charset="0"/>
                <a:ea typeface="宋体" charset="0"/>
                <a:cs typeface="宋体" charset="0"/>
              </a:rPr>
              <a:t> 219 </a:t>
            </a:r>
            <a:r>
              <a:rPr lang="en-US" altLang="zh-CN" b="1" dirty="0" err="1" smtClean="0">
                <a:solidFill>
                  <a:schemeClr val="bg1"/>
                </a:solidFill>
                <a:latin typeface="Arial" charset="0"/>
                <a:ea typeface="宋体" charset="0"/>
                <a:cs typeface="宋体" charset="0"/>
              </a:rPr>
              <a:t>Грек</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үгтэй</a:t>
            </a:r>
            <a:r>
              <a:rPr lang="en-US" altLang="zh-CN" b="1" dirty="0" smtClean="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Гэхдээ</a:t>
            </a:r>
            <a:r>
              <a:rPr lang="en-US" altLang="zh-CN" b="1" dirty="0" smtClean="0">
                <a:solidFill>
                  <a:schemeClr val="bg1"/>
                </a:solidFill>
                <a:latin typeface="Arial" charset="0"/>
                <a:ea typeface="宋体" charset="0"/>
                <a:cs typeface="宋体" charset="0"/>
              </a:rPr>
              <a:t> 2 </a:t>
            </a:r>
            <a:r>
              <a:rPr lang="en-US" altLang="zh-CN" b="1" dirty="0" err="1" smtClean="0">
                <a:solidFill>
                  <a:schemeClr val="bg1"/>
                </a:solidFill>
                <a:latin typeface="Arial" charset="0"/>
                <a:ea typeface="宋体" charset="0"/>
                <a:cs typeface="宋体" charset="0"/>
              </a:rPr>
              <a:t>Иохан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цөөн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ишлэлтэй</a:t>
            </a:r>
            <a:r>
              <a:rPr lang="en-US" altLang="zh-CN" b="1" dirty="0" smtClean="0">
                <a:solidFill>
                  <a:schemeClr val="bg1"/>
                </a:solidFill>
                <a:latin typeface="Arial" charset="0"/>
                <a:ea typeface="宋体" charset="0"/>
                <a:cs typeface="宋体" charset="0"/>
              </a:rPr>
              <a:t> (</a:t>
            </a:r>
            <a:r>
              <a:rPr lang="en-US" altLang="zh-CN" b="1" dirty="0">
                <a:solidFill>
                  <a:schemeClr val="bg1"/>
                </a:solidFill>
                <a:latin typeface="Arial" charset="0"/>
                <a:ea typeface="宋体" charset="0"/>
                <a:cs typeface="宋体" charset="0"/>
              </a:rPr>
              <a:t>13 </a:t>
            </a:r>
            <a:r>
              <a:rPr lang="en-US" altLang="zh-CN" b="1" dirty="0" err="1" smtClean="0">
                <a:solidFill>
                  <a:schemeClr val="bg1"/>
                </a:solidFill>
                <a:latin typeface="Arial" charset="0"/>
                <a:ea typeface="宋体" charset="0"/>
                <a:cs typeface="宋体" charset="0"/>
              </a:rPr>
              <a:t>ишлэлтэй</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харин</a:t>
            </a:r>
            <a:r>
              <a:rPr lang="en-US" altLang="zh-CN" b="1" dirty="0" smtClean="0">
                <a:solidFill>
                  <a:schemeClr val="bg1"/>
                </a:solidFill>
                <a:latin typeface="Arial" charset="0"/>
                <a:ea typeface="宋体" charset="0"/>
                <a:cs typeface="宋体" charset="0"/>
              </a:rPr>
              <a:t> 2 </a:t>
            </a:r>
            <a:r>
              <a:rPr lang="en-US" altLang="zh-CN" b="1" dirty="0" err="1" smtClean="0">
                <a:solidFill>
                  <a:schemeClr val="bg1"/>
                </a:solidFill>
                <a:latin typeface="Arial" charset="0"/>
                <a:ea typeface="宋体" charset="0"/>
                <a:cs typeface="宋体" charset="0"/>
              </a:rPr>
              <a:t>Иохан</a:t>
            </a:r>
            <a:r>
              <a:rPr lang="en-US" altLang="zh-CN" b="1" dirty="0" smtClean="0">
                <a:solidFill>
                  <a:schemeClr val="bg1"/>
                </a:solidFill>
                <a:latin typeface="Arial" charset="0"/>
                <a:ea typeface="宋体" charset="0"/>
                <a:cs typeface="宋体" charset="0"/>
              </a:rPr>
              <a:t> 15 </a:t>
            </a:r>
            <a:r>
              <a:rPr lang="en-US" altLang="zh-CN" b="1" dirty="0" err="1" smtClean="0">
                <a:solidFill>
                  <a:schemeClr val="bg1"/>
                </a:solidFill>
                <a:latin typeface="Arial" charset="0"/>
                <a:ea typeface="宋体" charset="0"/>
                <a:cs typeface="宋体" charset="0"/>
              </a:rPr>
              <a:t>ишлэлтэй</a:t>
            </a:r>
            <a:r>
              <a:rPr lang="en-US" altLang="zh-CN" b="1" dirty="0" smtClean="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a:t>
            </a:r>
          </a:p>
          <a:p>
            <a:pPr eaLnBrk="1" hangingPunct="1">
              <a:buFont typeface="Wingdings" charset="0"/>
              <a:buChar char="Ø"/>
            </a:pPr>
            <a:endParaRPr lang="en-US" altLang="zh-CN" b="1" dirty="0">
              <a:solidFill>
                <a:schemeClr val="bg1"/>
              </a:solidFill>
              <a:latin typeface="Arial" charset="0"/>
              <a:ea typeface="宋体" charset="0"/>
              <a:cs typeface="宋体" charset="0"/>
            </a:endParaRPr>
          </a:p>
          <a:p>
            <a:pPr eaLnBrk="1" hangingPunct="1">
              <a:buFont typeface="Wingdings" charset="0"/>
              <a:buChar char="Ø"/>
            </a:pPr>
            <a:r>
              <a:rPr lang="en-US" altLang="zh-CN" b="1" dirty="0" err="1" smtClean="0">
                <a:solidFill>
                  <a:schemeClr val="bg1"/>
                </a:solidFill>
                <a:latin typeface="Arial" charset="0"/>
                <a:ea typeface="宋体" charset="0"/>
                <a:cs typeface="宋体" charset="0"/>
              </a:rPr>
              <a:t>Эмэгтэй</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хүнд</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хандан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бичсэн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цорын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ганц</a:t>
            </a:r>
            <a:r>
              <a:rPr lang="en-US" altLang="zh-CN" b="1" dirty="0" smtClean="0">
                <a:solidFill>
                  <a:schemeClr val="bg1"/>
                </a:solidFill>
                <a:latin typeface="Arial" charset="0"/>
                <a:ea typeface="宋体" charset="0"/>
                <a:cs typeface="宋体" charset="0"/>
              </a:rPr>
              <a:t> ШГ-</a:t>
            </a:r>
            <a:r>
              <a:rPr lang="en-US" altLang="zh-CN" b="1" dirty="0" err="1" smtClean="0">
                <a:solidFill>
                  <a:schemeClr val="bg1"/>
                </a:solidFill>
                <a:latin typeface="Arial" charset="0"/>
                <a:ea typeface="宋体" charset="0"/>
                <a:cs typeface="宋体" charset="0"/>
              </a:rPr>
              <a:t>ий</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захиа</a:t>
            </a:r>
            <a:r>
              <a:rPr lang="en-US" altLang="zh-CN" b="1" dirty="0" smtClean="0">
                <a:solidFill>
                  <a:schemeClr val="bg1"/>
                </a:solidFill>
                <a:latin typeface="Arial" charset="0"/>
                <a:ea typeface="宋体" charset="0"/>
                <a:cs typeface="宋体" charset="0"/>
              </a:rPr>
              <a:t>.</a:t>
            </a:r>
            <a:endParaRPr lang="en-US" altLang="zh-CN" b="1" dirty="0">
              <a:solidFill>
                <a:schemeClr val="bg1"/>
              </a:solidFill>
              <a:latin typeface="Arial" charset="0"/>
              <a:ea typeface="宋体" charset="0"/>
              <a:cs typeface="宋体" charset="0"/>
            </a:endParaRPr>
          </a:p>
          <a:p>
            <a:pPr eaLnBrk="1" hangingPunct="1">
              <a:buFont typeface="Wingdings" charset="0"/>
              <a:buChar char="Ø"/>
            </a:pPr>
            <a:endParaRPr lang="en-US" altLang="zh-CN" b="1" dirty="0">
              <a:solidFill>
                <a:schemeClr val="bg1"/>
              </a:solidFill>
              <a:latin typeface="Arial" charset="0"/>
              <a:ea typeface="宋体" charset="0"/>
              <a:cs typeface="宋体" charset="0"/>
            </a:endParaRPr>
          </a:p>
          <a:p>
            <a:pPr eaLnBrk="1" hangingPunct="1">
              <a:buFont typeface="Wingdings" charset="0"/>
              <a:buChar char="Ø"/>
            </a:pPr>
            <a:r>
              <a:rPr lang="en-US" altLang="zh-CN" b="1" dirty="0" err="1" smtClean="0">
                <a:solidFill>
                  <a:schemeClr val="bg1"/>
                </a:solidFill>
                <a:latin typeface="Arial" charset="0"/>
                <a:ea typeface="宋体" charset="0"/>
                <a:cs typeface="宋体" charset="0"/>
              </a:rPr>
              <a:t>Захидлын</a:t>
            </a:r>
            <a:r>
              <a:rPr lang="en-US" altLang="zh-CN" b="1" dirty="0" smtClean="0">
                <a:solidFill>
                  <a:schemeClr val="bg1"/>
                </a:solidFill>
                <a:latin typeface="Arial" charset="0"/>
                <a:ea typeface="宋体" charset="0"/>
                <a:cs typeface="宋体" charset="0"/>
              </a:rPr>
              <a:t> 10-р </a:t>
            </a:r>
            <a:r>
              <a:rPr lang="en-US" altLang="zh-CN" b="1" dirty="0" err="1" smtClean="0">
                <a:solidFill>
                  <a:schemeClr val="bg1"/>
                </a:solidFill>
                <a:latin typeface="Arial" charset="0"/>
                <a:ea typeface="宋体" charset="0"/>
                <a:cs typeface="宋体" charset="0"/>
              </a:rPr>
              <a:t>ишлэл</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хамгийн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их</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зөрчил</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дагуулсан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ишлэл</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Хуурамч</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багш</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нарт</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хэрхэн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хандах</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вэ</a:t>
            </a:r>
            <a:r>
              <a:rPr lang="en-US" altLang="zh-CN" b="1" dirty="0">
                <a:solidFill>
                  <a:schemeClr val="bg1"/>
                </a:solidFill>
                <a:latin typeface="Arial" charset="0"/>
                <a:ea typeface="宋体" charset="0"/>
                <a:cs typeface="宋体" charset="0"/>
              </a:rPr>
              <a:t>?</a:t>
            </a:r>
            <a:r>
              <a:rPr lang="en-US" altLang="zh-CN" b="1" dirty="0" smtClean="0">
                <a:solidFill>
                  <a:schemeClr val="bg1"/>
                </a:solidFill>
                <a:latin typeface="Arial" charset="0"/>
                <a:ea typeface="宋体" charset="0"/>
                <a:cs typeface="宋体" charset="0"/>
              </a:rPr>
              <a:t>: </a:t>
            </a:r>
            <a:endParaRPr lang="en-US" altLang="zh-CN" b="1" dirty="0">
              <a:solidFill>
                <a:schemeClr val="bg1"/>
              </a:solidFill>
              <a:latin typeface="Arial" charset="0"/>
              <a:ea typeface="宋体" charset="0"/>
              <a:cs typeface="宋体" charset="0"/>
            </a:endParaRPr>
          </a:p>
          <a:p>
            <a:pPr lvl="1" eaLnBrk="1" hangingPunct="1">
              <a:buFont typeface="Wingdings" charset="0"/>
              <a:buNone/>
            </a:pPr>
            <a:r>
              <a:rPr lang="en-US" altLang="zh-CN" b="1" dirty="0">
                <a:solidFill>
                  <a:schemeClr val="bg1"/>
                </a:solidFill>
                <a:latin typeface="Arial" charset="0"/>
                <a:ea typeface="宋体" charset="0"/>
                <a:cs typeface="宋体" charset="0"/>
              </a:rPr>
              <a:t>	(1) </a:t>
            </a:r>
            <a:r>
              <a:rPr lang="x-none" altLang="zh-CN" b="1" dirty="0" smtClean="0">
                <a:solidFill>
                  <a:schemeClr val="bg1"/>
                </a:solidFill>
                <a:latin typeface="Arial" charset="0"/>
                <a:ea typeface="宋体" charset="0"/>
                <a:cs typeface="宋体" charset="0"/>
              </a:rPr>
              <a:t>Итгэгчдийн гэрт буух</a:t>
            </a:r>
            <a:r>
              <a:rPr lang="en-US" altLang="zh-CN" b="1" dirty="0" smtClean="0">
                <a:solidFill>
                  <a:schemeClr val="bg1"/>
                </a:solidFill>
                <a:latin typeface="Arial" charset="0"/>
                <a:ea typeface="宋体" charset="0"/>
                <a:cs typeface="宋体" charset="0"/>
              </a:rPr>
              <a:t>, </a:t>
            </a:r>
            <a:endParaRPr lang="en-US" altLang="zh-CN" b="1" dirty="0">
              <a:solidFill>
                <a:schemeClr val="bg1"/>
              </a:solidFill>
              <a:latin typeface="Arial" charset="0"/>
              <a:ea typeface="宋体" charset="0"/>
              <a:cs typeface="宋体" charset="0"/>
            </a:endParaRPr>
          </a:p>
          <a:p>
            <a:pPr lvl="1" eaLnBrk="1" hangingPunct="1">
              <a:buFont typeface="Wingdings" charset="0"/>
              <a:buNone/>
            </a:pPr>
            <a:r>
              <a:rPr lang="en-US" altLang="zh-CN" b="1" dirty="0">
                <a:solidFill>
                  <a:schemeClr val="bg1"/>
                </a:solidFill>
                <a:latin typeface="Arial" charset="0"/>
                <a:ea typeface="宋体" charset="0"/>
                <a:cs typeface="宋体" charset="0"/>
              </a:rPr>
              <a:t>	(2) </a:t>
            </a:r>
            <a:r>
              <a:rPr lang="en-US" altLang="zh-CN" b="1" dirty="0" err="1" smtClean="0">
                <a:solidFill>
                  <a:schemeClr val="bg1"/>
                </a:solidFill>
                <a:latin typeface="Arial" charset="0"/>
                <a:ea typeface="宋体" charset="0"/>
                <a:cs typeface="宋体" charset="0"/>
              </a:rPr>
              <a:t>зүгээр</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л</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гэрт</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нь</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айлчлах</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эсвэл</a:t>
            </a:r>
            <a:r>
              <a:rPr lang="en-US" altLang="zh-CN" b="1" dirty="0" smtClean="0">
                <a:solidFill>
                  <a:schemeClr val="bg1"/>
                </a:solidFill>
                <a:latin typeface="Arial" charset="0"/>
                <a:ea typeface="宋体" charset="0"/>
                <a:cs typeface="宋体" charset="0"/>
              </a:rPr>
              <a:t> </a:t>
            </a:r>
            <a:endParaRPr lang="en-US" altLang="zh-CN" b="1" dirty="0">
              <a:solidFill>
                <a:schemeClr val="bg1"/>
              </a:solidFill>
              <a:latin typeface="Arial" charset="0"/>
              <a:ea typeface="宋体" charset="0"/>
              <a:cs typeface="宋体" charset="0"/>
            </a:endParaRPr>
          </a:p>
          <a:p>
            <a:pPr lvl="1" eaLnBrk="1" hangingPunct="1">
              <a:buFont typeface="Wingdings" charset="0"/>
              <a:buNone/>
            </a:pPr>
            <a:r>
              <a:rPr lang="en-US" altLang="zh-CN" b="1" dirty="0">
                <a:solidFill>
                  <a:schemeClr val="bg1"/>
                </a:solidFill>
                <a:latin typeface="Arial" charset="0"/>
                <a:ea typeface="宋体" charset="0"/>
                <a:cs typeface="宋体" charset="0"/>
              </a:rPr>
              <a:t>	(3) </a:t>
            </a:r>
            <a:r>
              <a:rPr lang="en-US" altLang="zh-CN" b="1" dirty="0" err="1" smtClean="0">
                <a:solidFill>
                  <a:schemeClr val="bg1"/>
                </a:solidFill>
                <a:latin typeface="Arial" charset="0"/>
                <a:ea typeface="宋体" charset="0"/>
                <a:cs typeface="宋体" charset="0"/>
              </a:rPr>
              <a:t>алийг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нь</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ч</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болохгүй</a:t>
            </a:r>
            <a:r>
              <a:rPr lang="en-US" altLang="zh-CN" b="1" dirty="0" smtClean="0">
                <a:solidFill>
                  <a:schemeClr val="bg1"/>
                </a:solidFill>
                <a:latin typeface="Arial" charset="0"/>
                <a:ea typeface="宋体" charset="0"/>
                <a:cs typeface="宋体" charset="0"/>
              </a:rPr>
              <a:t>.</a:t>
            </a:r>
            <a:endParaRPr lang="en-US" altLang="zh-CN" b="1" dirty="0">
              <a:solidFill>
                <a:schemeClr val="bg1"/>
              </a:solidFill>
              <a:latin typeface="Arial" charset="0"/>
              <a:ea typeface="宋体" charset="0"/>
              <a:cs typeface="宋体" charset="0"/>
            </a:endParaRPr>
          </a:p>
          <a:p>
            <a:pPr lvl="1" eaLnBrk="1" hangingPunct="1">
              <a:buFont typeface="Wingdings" charset="0"/>
              <a:buNone/>
            </a:pPr>
            <a:r>
              <a:rPr lang="en-US" altLang="zh-CN" b="1" dirty="0">
                <a:solidFill>
                  <a:schemeClr val="bg1"/>
                </a:solidFill>
                <a:latin typeface="Arial" charset="0"/>
                <a:ea typeface="宋体" charset="0"/>
                <a:cs typeface="宋体" charset="0"/>
              </a:rPr>
              <a:t>  </a:t>
            </a:r>
          </a:p>
          <a:p>
            <a:pPr eaLnBrk="1" hangingPunct="1">
              <a:buFont typeface="Wingdings" charset="0"/>
              <a:buChar char="Ø"/>
            </a:pPr>
            <a:r>
              <a:rPr lang="en-US" altLang="zh-CN" b="1" dirty="0" err="1" smtClean="0">
                <a:solidFill>
                  <a:schemeClr val="bg1"/>
                </a:solidFill>
                <a:latin typeface="Arial" charset="0"/>
                <a:ea typeface="宋体" charset="0"/>
                <a:cs typeface="宋体" charset="0"/>
              </a:rPr>
              <a:t>Гурав</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дахь</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тайлбар</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нь</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итгэгчид</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аливаа</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хуурамч</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багш</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нарыг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жижиг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ч</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хэлбэрээр</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огт</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дэмжихгүй</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байх</a:t>
            </a:r>
            <a:r>
              <a:rPr lang="en-US" altLang="zh-CN" b="1" dirty="0" smtClean="0">
                <a:solidFill>
                  <a:schemeClr val="bg1"/>
                </a:solidFill>
                <a:latin typeface="Arial" charset="0"/>
                <a:ea typeface="宋体" charset="0"/>
                <a:cs typeface="宋体" charset="0"/>
              </a:rPr>
              <a:t>.</a:t>
            </a:r>
            <a:endParaRPr lang="en-US" altLang="zh-CN" b="1" dirty="0">
              <a:solidFill>
                <a:schemeClr val="bg1"/>
              </a:solidFill>
              <a:latin typeface="Arial" charset="0"/>
              <a:ea typeface="宋体" charset="0"/>
              <a:cs typeface="宋体" charset="0"/>
            </a:endParaRPr>
          </a:p>
        </p:txBody>
      </p:sp>
      <p:sp>
        <p:nvSpPr>
          <p:cNvPr id="197635" name="Rectangle 2"/>
          <p:cNvSpPr>
            <a:spLocks noGrp="1" noChangeArrowheads="1"/>
          </p:cNvSpPr>
          <p:nvPr>
            <p:ph type="title" idx="4294967295"/>
          </p:nvPr>
        </p:nvSpPr>
        <p:spPr>
          <a:xfrm>
            <a:off x="2392363" y="84138"/>
            <a:ext cx="4389437" cy="533400"/>
          </a:xfrm>
          <a:solidFill>
            <a:schemeClr val="bg1"/>
          </a:solidFill>
        </p:spPr>
        <p:txBody>
          <a:bodyPr/>
          <a:lstStyle/>
          <a:p>
            <a:pPr algn="ctr" eaLnBrk="1" hangingPunct="1"/>
            <a:r>
              <a:rPr lang="en-US" sz="2800" b="1" dirty="0" err="1" smtClean="0">
                <a:solidFill>
                  <a:srgbClr val="FFFFFF"/>
                </a:solidFill>
                <a:latin typeface="Arial" charset="0"/>
                <a:ea typeface="ＭＳ Ｐゴシック" charset="0"/>
                <a:cs typeface="ＭＳ Ｐゴシック" charset="0"/>
              </a:rPr>
              <a:t>Мөн</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чанар</a:t>
            </a:r>
            <a:endParaRPr lang="en-US" sz="2800" b="1" dirty="0">
              <a:solidFill>
                <a:srgbClr val="FFFFFF"/>
              </a:solidFill>
              <a:latin typeface="Arial" charset="0"/>
              <a:ea typeface="ＭＳ Ｐゴシック" charset="0"/>
              <a:cs typeface="ＭＳ Ｐゴシック" charset="0"/>
            </a:endParaRPr>
          </a:p>
        </p:txBody>
      </p:sp>
      <p:sp>
        <p:nvSpPr>
          <p:cNvPr id="197636"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197637" name="Picture 5" descr="j0283787"/>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1476375" y="-100013"/>
            <a:ext cx="1674813"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2">
                                            <p:txEl>
                                              <p:pRg st="2" end="2"/>
                                            </p:txEl>
                                          </p:spTgt>
                                        </p:tgtEl>
                                        <p:attrNameLst>
                                          <p:attrName>style.visibility</p:attrName>
                                        </p:attrNameLst>
                                      </p:cBhvr>
                                      <p:to>
                                        <p:strVal val="visible"/>
                                      </p:to>
                                    </p:set>
                                    <p:anim calcmode="lin" valueType="num">
                                      <p:cBhvr additive="base">
                                        <p:cTn id="7" dur="500" fill="hold"/>
                                        <p:tgtEl>
                                          <p:spTgt spid="174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4" end="4"/>
                                            </p:txEl>
                                          </p:spTgt>
                                        </p:tgtEl>
                                        <p:attrNameLst>
                                          <p:attrName>style.visibility</p:attrName>
                                        </p:attrNameLst>
                                      </p:cBhvr>
                                      <p:to>
                                        <p:strVal val="visible"/>
                                      </p:to>
                                    </p:set>
                                    <p:anim calcmode="lin" valueType="num">
                                      <p:cBhvr additive="base">
                                        <p:cTn id="13"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4" end="4"/>
                                            </p:txEl>
                                          </p:spTgt>
                                        </p:tgtEl>
                                        <p:attrNameLst>
                                          <p:attrName>ppt_y</p:attrName>
                                        </p:attrNameLst>
                                      </p:cBhvr>
                                      <p:tavLst>
                                        <p:tav tm="0">
                                          <p:val>
                                            <p:strVal val="#ppt_y"/>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dissolve">
                                      <p:cBhvr>
                                        <p:cTn id="17" dur="500"/>
                                        <p:tgtEl>
                                          <p:spTgt spid="17414"/>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17412">
                                            <p:txEl>
                                              <p:pRg st="5" end="5"/>
                                            </p:txEl>
                                          </p:spTgt>
                                        </p:tgtEl>
                                        <p:attrNameLst>
                                          <p:attrName>style.visibility</p:attrName>
                                        </p:attrNameLst>
                                      </p:cBhvr>
                                      <p:to>
                                        <p:strVal val="visible"/>
                                      </p:to>
                                    </p:set>
                                    <p:anim calcmode="lin" valueType="num">
                                      <p:cBhvr additive="base">
                                        <p:cTn id="20" dur="500" fill="hold"/>
                                        <p:tgtEl>
                                          <p:spTgt spid="17412">
                                            <p:txEl>
                                              <p:pRg st="5" end="5"/>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7412">
                                            <p:txEl>
                                              <p:pRg st="5" end="5"/>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7412">
                                            <p:txEl>
                                              <p:pRg st="6" end="6"/>
                                            </p:txEl>
                                          </p:spTgt>
                                        </p:tgtEl>
                                        <p:attrNameLst>
                                          <p:attrName>style.visibility</p:attrName>
                                        </p:attrNameLst>
                                      </p:cBhvr>
                                      <p:to>
                                        <p:strVal val="visible"/>
                                      </p:to>
                                    </p:set>
                                    <p:anim calcmode="lin" valueType="num">
                                      <p:cBhvr additive="base">
                                        <p:cTn id="24"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7412">
                                            <p:txEl>
                                              <p:pRg st="6" end="6"/>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7412">
                                            <p:txEl>
                                              <p:pRg st="7" end="7"/>
                                            </p:txEl>
                                          </p:spTgt>
                                        </p:tgtEl>
                                        <p:attrNameLst>
                                          <p:attrName>style.visibility</p:attrName>
                                        </p:attrNameLst>
                                      </p:cBhvr>
                                      <p:to>
                                        <p:strVal val="visible"/>
                                      </p:to>
                                    </p:set>
                                    <p:anim calcmode="lin" valueType="num">
                                      <p:cBhvr additive="base">
                                        <p:cTn id="28"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dirty="0" err="1" smtClean="0">
                <a:solidFill>
                  <a:srgbClr val="FFFFFF"/>
                </a:solidFill>
                <a:latin typeface="Arial" charset="0"/>
                <a:ea typeface="ＭＳ Ｐゴシック" charset="0"/>
                <a:cs typeface="ＭＳ Ｐゴシック" charset="0"/>
              </a:rPr>
              <a:t>Ярилцаж</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буй</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гол</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сэдэв</a:t>
            </a:r>
            <a:endParaRPr lang="en-US" sz="2800" b="1" dirty="0">
              <a:solidFill>
                <a:srgbClr val="FFFFFF"/>
              </a:solidFill>
              <a:latin typeface="Arial" charset="0"/>
              <a:ea typeface="ＭＳ Ｐゴシック" charset="0"/>
              <a:cs typeface="ＭＳ Ｐゴシック" charset="0"/>
            </a:endParaRPr>
          </a:p>
        </p:txBody>
      </p:sp>
      <p:sp>
        <p:nvSpPr>
          <p:cNvPr id="199683"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199684" name="Picture 5"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768350"/>
            <a:ext cx="121920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4"/>
          <p:cNvSpPr txBox="1">
            <a:spLocks noChangeArrowheads="1"/>
          </p:cNvSpPr>
          <p:nvPr/>
        </p:nvSpPr>
        <p:spPr bwMode="auto">
          <a:xfrm>
            <a:off x="533400" y="1143000"/>
            <a:ext cx="7620000" cy="4524315"/>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x-none" altLang="zh-CN" b="1" dirty="0" smtClean="0">
                <a:solidFill>
                  <a:schemeClr val="bg1"/>
                </a:solidFill>
                <a:latin typeface="Arial" charset="0"/>
                <a:ea typeface="宋体" charset="0"/>
                <a:cs typeface="宋体" charset="0"/>
              </a:rPr>
              <a:t>Иохан 2-р захидлаараа зочломтгой эмэгтэйд буруу багш нарыг угтан авч байгаа нь тэдний буруу сургаалыг өөгшүүлж байгаа явдал юм гэдгийг </a:t>
            </a:r>
            <a:r>
              <a:rPr lang="x-none" altLang="zh-CN" b="1" dirty="0" smtClean="0">
                <a:solidFill>
                  <a:srgbClr val="FF0000"/>
                </a:solidFill>
                <a:latin typeface="Arial" charset="0"/>
                <a:ea typeface="宋体" charset="0"/>
                <a:cs typeface="宋体" charset="0"/>
              </a:rPr>
              <a:t>анхааруулсан.</a:t>
            </a:r>
            <a:endParaRPr lang="en-US" altLang="zh-CN" b="1" dirty="0">
              <a:solidFill>
                <a:srgbClr val="FF0000"/>
              </a:solidFill>
              <a:latin typeface="Arial" charset="0"/>
              <a:ea typeface="宋体" charset="0"/>
              <a:cs typeface="宋体" charset="0"/>
            </a:endParaRPr>
          </a:p>
          <a:p>
            <a:pPr algn="ctr" eaLnBrk="1" hangingPunct="1">
              <a:buFont typeface="Wingdings" charset="0"/>
              <a:buNone/>
            </a:pPr>
            <a:r>
              <a:rPr lang="en-US" altLang="zh-CN" b="1" dirty="0">
                <a:solidFill>
                  <a:schemeClr val="bg1"/>
                </a:solidFill>
                <a:latin typeface="Arial" charset="0"/>
                <a:ea typeface="宋体" charset="0"/>
                <a:cs typeface="宋体" charset="0"/>
              </a:rPr>
              <a:t>  </a:t>
            </a:r>
          </a:p>
          <a:p>
            <a:pPr algn="ctr" eaLnBrk="1" hangingPunct="1">
              <a:buFont typeface="Wingdings" charset="0"/>
              <a:buNone/>
            </a:pPr>
            <a:r>
              <a:rPr lang="en-US" altLang="zh-CN" b="1" dirty="0" err="1" smtClean="0">
                <a:solidFill>
                  <a:schemeClr val="bg1"/>
                </a:solidFill>
                <a:latin typeface="Arial" charset="0"/>
                <a:ea typeface="宋体" charset="0"/>
                <a:cs typeface="宋体" charset="0"/>
              </a:rPr>
              <a:t>Үнэн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хайраар</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мэндчилсэнээрээ</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тухайн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эмэгтэй</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үнэн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хайрыг</a:t>
            </a:r>
            <a:r>
              <a:rPr lang="en-US" altLang="zh-CN" b="1" dirty="0" smtClean="0">
                <a:solidFill>
                  <a:schemeClr val="bg1"/>
                </a:solidFill>
                <a:latin typeface="Arial" charset="0"/>
                <a:ea typeface="宋体" charset="0"/>
                <a:cs typeface="宋体" charset="0"/>
              </a:rPr>
              <a:t> </a:t>
            </a:r>
            <a:r>
              <a:rPr lang="en-US" altLang="zh-CN" b="1" dirty="0" err="1" smtClean="0">
                <a:solidFill>
                  <a:srgbClr val="FF0000"/>
                </a:solidFill>
                <a:latin typeface="Arial" charset="0"/>
                <a:ea typeface="宋体" charset="0"/>
                <a:cs typeface="宋体" charset="0"/>
              </a:rPr>
              <a:t>тэнцвэртэй</a:t>
            </a:r>
            <a:r>
              <a:rPr lang="en-US" altLang="zh-CN" b="1" dirty="0" smtClean="0">
                <a:solidFill>
                  <a:srgbClr val="FF0000"/>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байлгах</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ёстойг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мөн</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илэрхийлсэн</a:t>
            </a:r>
            <a:r>
              <a:rPr lang="en-US" altLang="zh-CN" b="1" dirty="0" smtClean="0">
                <a:solidFill>
                  <a:schemeClr val="bg1"/>
                </a:solidFill>
                <a:latin typeface="Arial" charset="0"/>
                <a:ea typeface="宋体" charset="0"/>
                <a:cs typeface="宋体" charset="0"/>
              </a:rPr>
              <a:t>.</a:t>
            </a:r>
            <a:endParaRPr lang="en-US" altLang="zh-CN" b="1" dirty="0">
              <a:solidFill>
                <a:schemeClr val="bg1"/>
              </a:solidFill>
              <a:latin typeface="Arial" charset="0"/>
              <a:ea typeface="宋体" charset="0"/>
              <a:cs typeface="宋体" charset="0"/>
            </a:endParaRPr>
          </a:p>
          <a:p>
            <a:pPr algn="ctr" eaLnBrk="1" hangingPunct="1">
              <a:buFont typeface="Wingdings" charset="0"/>
              <a:buNone/>
            </a:pPr>
            <a:endParaRPr lang="en-US" altLang="zh-CN" b="1" dirty="0">
              <a:solidFill>
                <a:schemeClr val="bg1"/>
              </a:solidFill>
              <a:latin typeface="Arial" charset="0"/>
              <a:ea typeface="宋体" charset="0"/>
              <a:cs typeface="宋体" charset="0"/>
            </a:endParaRPr>
          </a:p>
          <a:p>
            <a:pPr algn="ctr" eaLnBrk="1" hangingPunct="1">
              <a:buFont typeface="Wingdings" charset="0"/>
              <a:buNone/>
            </a:pPr>
            <a:r>
              <a:rPr lang="en-US" altLang="zh-CN" b="1" dirty="0" err="1" smtClean="0">
                <a:solidFill>
                  <a:schemeClr val="bg1"/>
                </a:solidFill>
                <a:latin typeface="Arial" charset="0"/>
                <a:ea typeface="宋体" charset="0"/>
                <a:cs typeface="宋体" charset="0"/>
              </a:rPr>
              <a:t>Хуурамч</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багш</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нарыг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таньж</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мэдсэнээр</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хайраа</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хязгаарлаж</a:t>
            </a:r>
            <a:r>
              <a:rPr lang="en-US" altLang="zh-CN" b="1" dirty="0" smtClean="0">
                <a:solidFill>
                  <a:schemeClr val="bg1"/>
                </a:solidFill>
                <a:latin typeface="Arial" charset="0"/>
                <a:ea typeface="宋体" charset="0"/>
                <a:cs typeface="宋体" charset="0"/>
              </a:rPr>
              <a:t> </a:t>
            </a:r>
            <a:r>
              <a:rPr lang="en-US" altLang="zh-CN" b="1" dirty="0" err="1" smtClean="0">
                <a:solidFill>
                  <a:srgbClr val="FF0000"/>
                </a:solidFill>
                <a:latin typeface="Arial" charset="0"/>
                <a:ea typeface="宋体" charset="0"/>
                <a:cs typeface="宋体" charset="0"/>
              </a:rPr>
              <a:t>зочломтгой</a:t>
            </a:r>
            <a:r>
              <a:rPr lang="en-US" altLang="zh-CN" b="1" dirty="0" smtClean="0">
                <a:solidFill>
                  <a:srgbClr val="FF0000"/>
                </a:solidFill>
                <a:latin typeface="Arial" charset="0"/>
                <a:ea typeface="宋体" charset="0"/>
                <a:cs typeface="宋体" charset="0"/>
              </a:rPr>
              <a:t> </a:t>
            </a:r>
            <a:r>
              <a:rPr lang="en-US" altLang="zh-CN" b="1" dirty="0" err="1" smtClean="0">
                <a:solidFill>
                  <a:srgbClr val="FF0000"/>
                </a:solidFill>
                <a:latin typeface="Arial" charset="0"/>
                <a:ea typeface="宋体" charset="0"/>
                <a:cs typeface="宋体" charset="0"/>
              </a:rPr>
              <a:t>байхаас</a:t>
            </a:r>
            <a:r>
              <a:rPr lang="en-US" altLang="zh-CN" b="1" dirty="0" smtClean="0">
                <a:solidFill>
                  <a:srgbClr val="FF0000"/>
                </a:solidFill>
                <a:latin typeface="Arial" charset="0"/>
                <a:ea typeface="宋体" charset="0"/>
                <a:cs typeface="宋体" charset="0"/>
              </a:rPr>
              <a:t> </a:t>
            </a:r>
            <a:r>
              <a:rPr lang="en-US" altLang="zh-CN" b="1" dirty="0" err="1" smtClean="0">
                <a:solidFill>
                  <a:srgbClr val="FF0000"/>
                </a:solidFill>
                <a:latin typeface="Arial" charset="0"/>
                <a:ea typeface="宋体" charset="0"/>
                <a:cs typeface="宋体" charset="0"/>
              </a:rPr>
              <a:t>татгалзах</a:t>
            </a:r>
            <a:r>
              <a:rPr lang="en-US" altLang="zh-CN" b="1" dirty="0" smtClean="0">
                <a:solidFill>
                  <a:srgbClr val="FF0000"/>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тухай</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зааж</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өгсөн</a:t>
            </a:r>
            <a:r>
              <a:rPr lang="en-US" altLang="zh-CN" b="1" dirty="0" smtClean="0">
                <a:solidFill>
                  <a:schemeClr val="bg1"/>
                </a:solidFill>
                <a:latin typeface="Arial" charset="0"/>
                <a:ea typeface="宋体" charset="0"/>
                <a:cs typeface="宋体" charset="0"/>
              </a:rPr>
              <a:t>.</a:t>
            </a:r>
            <a:endParaRPr lang="en-US" altLang="zh-CN" b="1" dirty="0">
              <a:solidFill>
                <a:schemeClr val="bg1"/>
              </a:solidFill>
              <a:latin typeface="Arial"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1730" name="Picture 9" descr="sheep and goa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91440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Synthesis</a:t>
            </a:r>
          </a:p>
        </p:txBody>
      </p:sp>
      <p:sp>
        <p:nvSpPr>
          <p:cNvPr id="201732"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19461" name="Text Box 5"/>
          <p:cNvSpPr txBox="1">
            <a:spLocks noChangeArrowheads="1"/>
          </p:cNvSpPr>
          <p:nvPr/>
        </p:nvSpPr>
        <p:spPr bwMode="auto">
          <a:xfrm>
            <a:off x="1547664" y="4957763"/>
            <a:ext cx="7488832" cy="523220"/>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7-13		</a:t>
            </a:r>
            <a:r>
              <a:rPr lang="en-US" altLang="zh-CN" sz="2800" b="1" dirty="0" err="1" smtClean="0">
                <a:solidFill>
                  <a:srgbClr val="000000"/>
                </a:solidFill>
                <a:latin typeface="Arial" charset="0"/>
                <a:ea typeface="宋体" charset="0"/>
                <a:cs typeface="宋体" charset="0"/>
              </a:rPr>
              <a:t>Буруу</a:t>
            </a:r>
            <a:r>
              <a:rPr lang="en-US" altLang="zh-CN" sz="2800" b="1" dirty="0" smtClean="0">
                <a:solidFill>
                  <a:srgbClr val="000000"/>
                </a:solidFill>
                <a:latin typeface="Arial" charset="0"/>
                <a:ea typeface="宋体" charset="0"/>
                <a:cs typeface="宋体" charset="0"/>
              </a:rPr>
              <a:t> </a:t>
            </a:r>
            <a:r>
              <a:rPr lang="en-US" altLang="zh-CN" sz="2800" b="1" dirty="0" err="1" smtClean="0">
                <a:solidFill>
                  <a:srgbClr val="000000"/>
                </a:solidFill>
                <a:latin typeface="Arial" charset="0"/>
                <a:ea typeface="宋体" charset="0"/>
                <a:cs typeface="宋体" charset="0"/>
              </a:rPr>
              <a:t>багш</a:t>
            </a:r>
            <a:r>
              <a:rPr lang="en-US" altLang="zh-CN" sz="2800" b="1" dirty="0" smtClean="0">
                <a:solidFill>
                  <a:srgbClr val="000000"/>
                </a:solidFill>
                <a:latin typeface="Arial" charset="0"/>
                <a:ea typeface="宋体" charset="0"/>
                <a:cs typeface="宋体" charset="0"/>
              </a:rPr>
              <a:t> </a:t>
            </a:r>
            <a:r>
              <a:rPr lang="en-US" altLang="zh-CN" sz="2800" b="1" dirty="0" err="1" smtClean="0">
                <a:solidFill>
                  <a:srgbClr val="000000"/>
                </a:solidFill>
                <a:latin typeface="Arial" charset="0"/>
                <a:ea typeface="宋体" charset="0"/>
                <a:cs typeface="宋体" charset="0"/>
              </a:rPr>
              <a:t>нараас</a:t>
            </a:r>
            <a:r>
              <a:rPr lang="en-US" altLang="zh-CN" sz="2800" b="1" dirty="0" smtClean="0">
                <a:solidFill>
                  <a:srgbClr val="000000"/>
                </a:solidFill>
                <a:latin typeface="Arial" charset="0"/>
                <a:ea typeface="宋体" charset="0"/>
                <a:cs typeface="宋体" charset="0"/>
              </a:rPr>
              <a:t> </a:t>
            </a:r>
            <a:r>
              <a:rPr lang="en-US" altLang="zh-CN" sz="2800" b="1" dirty="0" err="1" smtClean="0">
                <a:solidFill>
                  <a:srgbClr val="000000"/>
                </a:solidFill>
                <a:latin typeface="Arial" charset="0"/>
                <a:ea typeface="宋体" charset="0"/>
                <a:cs typeface="宋体" charset="0"/>
              </a:rPr>
              <a:t>зайлсхий</a:t>
            </a:r>
            <a:endParaRPr lang="en-US" altLang="zh-CN" sz="2800" b="1" dirty="0">
              <a:solidFill>
                <a:srgbClr val="000000"/>
              </a:solidFill>
              <a:latin typeface="Arial" charset="0"/>
              <a:ea typeface="宋体" charset="0"/>
              <a:cs typeface="宋体" charset="0"/>
            </a:endParaRPr>
          </a:p>
        </p:txBody>
      </p:sp>
      <p:sp>
        <p:nvSpPr>
          <p:cNvPr id="19462" name="Text Box 6"/>
          <p:cNvSpPr txBox="1">
            <a:spLocks noChangeArrowheads="1"/>
          </p:cNvSpPr>
          <p:nvPr/>
        </p:nvSpPr>
        <p:spPr bwMode="auto">
          <a:xfrm>
            <a:off x="1014413" y="2747963"/>
            <a:ext cx="6221883" cy="523220"/>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1-6		</a:t>
            </a:r>
            <a:r>
              <a:rPr lang="en-US" altLang="zh-CN" sz="2800" b="1" dirty="0" err="1" smtClean="0">
                <a:solidFill>
                  <a:srgbClr val="000000"/>
                </a:solidFill>
                <a:latin typeface="Arial" charset="0"/>
                <a:ea typeface="宋体" charset="0"/>
                <a:cs typeface="宋体" charset="0"/>
              </a:rPr>
              <a:t>Зөв</a:t>
            </a:r>
            <a:r>
              <a:rPr lang="en-US" altLang="zh-CN" sz="2800" b="1" dirty="0" smtClean="0">
                <a:solidFill>
                  <a:srgbClr val="000000"/>
                </a:solidFill>
                <a:latin typeface="Arial" charset="0"/>
                <a:ea typeface="宋体" charset="0"/>
                <a:cs typeface="宋体" charset="0"/>
              </a:rPr>
              <a:t> </a:t>
            </a:r>
            <a:r>
              <a:rPr lang="en-US" altLang="zh-CN" sz="2800" b="1" dirty="0" err="1" smtClean="0">
                <a:solidFill>
                  <a:srgbClr val="000000"/>
                </a:solidFill>
                <a:latin typeface="Arial" charset="0"/>
                <a:ea typeface="宋体" charset="0"/>
                <a:cs typeface="宋体" charset="0"/>
              </a:rPr>
              <a:t>багш</a:t>
            </a:r>
            <a:r>
              <a:rPr lang="en-US" altLang="zh-CN" sz="2800" b="1" dirty="0" smtClean="0">
                <a:solidFill>
                  <a:srgbClr val="000000"/>
                </a:solidFill>
                <a:latin typeface="Arial" charset="0"/>
                <a:ea typeface="宋体" charset="0"/>
                <a:cs typeface="宋体" charset="0"/>
              </a:rPr>
              <a:t> </a:t>
            </a:r>
            <a:r>
              <a:rPr lang="en-US" altLang="zh-CN" sz="2800" b="1" dirty="0" err="1" smtClean="0">
                <a:solidFill>
                  <a:srgbClr val="000000"/>
                </a:solidFill>
                <a:latin typeface="Arial" charset="0"/>
                <a:ea typeface="宋体" charset="0"/>
                <a:cs typeface="宋体" charset="0"/>
              </a:rPr>
              <a:t>нарт</a:t>
            </a:r>
            <a:r>
              <a:rPr lang="en-US" altLang="zh-CN" sz="2800" b="1" dirty="0" smtClean="0">
                <a:solidFill>
                  <a:srgbClr val="000000"/>
                </a:solidFill>
                <a:latin typeface="Arial" charset="0"/>
                <a:ea typeface="宋体" charset="0"/>
                <a:cs typeface="宋体" charset="0"/>
              </a:rPr>
              <a:t> </a:t>
            </a:r>
            <a:r>
              <a:rPr lang="en-US" altLang="zh-CN" sz="2800" b="1" dirty="0" err="1" smtClean="0">
                <a:solidFill>
                  <a:srgbClr val="000000"/>
                </a:solidFill>
                <a:latin typeface="Arial" charset="0"/>
                <a:ea typeface="宋体" charset="0"/>
                <a:cs typeface="宋体" charset="0"/>
              </a:rPr>
              <a:t>тусла</a:t>
            </a:r>
            <a:endParaRPr lang="en-US" altLang="zh-CN" sz="2800" b="1" dirty="0">
              <a:solidFill>
                <a:srgbClr val="000000"/>
              </a:solidFill>
              <a:latin typeface="Arial" charset="0"/>
              <a:ea typeface="宋体" charset="0"/>
              <a:cs typeface="宋体" charset="0"/>
            </a:endParaRPr>
          </a:p>
        </p:txBody>
      </p:sp>
      <p:sp>
        <p:nvSpPr>
          <p:cNvPr id="201735" name="Text Box 7"/>
          <p:cNvSpPr txBox="1">
            <a:spLocks noChangeArrowheads="1"/>
          </p:cNvSpPr>
          <p:nvPr/>
        </p:nvSpPr>
        <p:spPr bwMode="auto">
          <a:xfrm>
            <a:off x="2987824" y="1171575"/>
            <a:ext cx="3240360" cy="523220"/>
          </a:xfrm>
          <a:prstGeom prst="rect">
            <a:avLst/>
          </a:prstGeom>
          <a:solidFill>
            <a:srgbClr val="000000"/>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err="1" smtClean="0">
                <a:solidFill>
                  <a:srgbClr val="FFFFFF"/>
                </a:solidFill>
                <a:latin typeface="Arial" charset="0"/>
                <a:ea typeface="宋体" charset="0"/>
                <a:cs typeface="宋体" charset="0"/>
              </a:rPr>
              <a:t>Хайрын</a:t>
            </a:r>
            <a:r>
              <a:rPr lang="en-US" altLang="zh-CN" sz="2800" b="1" dirty="0" smtClean="0">
                <a:solidFill>
                  <a:srgbClr val="FFFFFF"/>
                </a:solidFill>
                <a:latin typeface="Arial" charset="0"/>
                <a:ea typeface="宋体" charset="0"/>
                <a:cs typeface="宋体" charset="0"/>
              </a:rPr>
              <a:t> </a:t>
            </a:r>
            <a:r>
              <a:rPr lang="en-US" altLang="zh-CN" sz="2800" b="1" dirty="0" err="1" smtClean="0">
                <a:solidFill>
                  <a:srgbClr val="FFFFFF"/>
                </a:solidFill>
                <a:latin typeface="Arial" charset="0"/>
                <a:ea typeface="宋体" charset="0"/>
                <a:cs typeface="宋体" charset="0"/>
              </a:rPr>
              <a:t>хязгаар</a:t>
            </a:r>
            <a:endParaRPr lang="en-US" altLang="zh-CN" sz="2800" b="1" dirty="0">
              <a:solidFill>
                <a:srgbClr val="FFFFFF"/>
              </a:solidFill>
              <a:latin typeface="Arial"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ru-RU" sz="2000" b="1" dirty="0" err="1">
                <a:solidFill>
                  <a:srgbClr val="FFFFFF"/>
                </a:solidFill>
                <a:latin typeface="Arial" charset="0"/>
                <a:ea typeface="ＭＳ Ｐゴシック" charset="0"/>
              </a:rPr>
              <a:t>Шинэ</a:t>
            </a:r>
            <a:r>
              <a:rPr lang="ru-RU" sz="2000" b="1" dirty="0">
                <a:solidFill>
                  <a:srgbClr val="FFFFFF"/>
                </a:solidFill>
                <a:latin typeface="Arial" charset="0"/>
                <a:ea typeface="ＭＳ Ｐゴシック" charset="0"/>
              </a:rPr>
              <a:t> </a:t>
            </a:r>
            <a:r>
              <a:rPr lang="ru-RU" sz="2000" b="1" dirty="0" err="1">
                <a:solidFill>
                  <a:srgbClr val="FFFFFF"/>
                </a:solidFill>
                <a:latin typeface="Arial" charset="0"/>
                <a:ea typeface="ＭＳ Ｐゴシック" charset="0"/>
              </a:rPr>
              <a:t>Гэрээний</a:t>
            </a:r>
            <a:r>
              <a:rPr lang="ru-RU" sz="2000" b="1" dirty="0">
                <a:solidFill>
                  <a:srgbClr val="FFFFFF"/>
                </a:solidFill>
                <a:latin typeface="Arial" charset="0"/>
                <a:ea typeface="ＭＳ Ｐゴシック" charset="0"/>
              </a:rPr>
              <a:t> </a:t>
            </a:r>
            <a:r>
              <a:rPr lang="ru-RU" sz="2000" b="1" dirty="0" err="1">
                <a:solidFill>
                  <a:srgbClr val="FFFFFF"/>
                </a:solidFill>
                <a:latin typeface="Arial" charset="0"/>
                <a:ea typeface="ＭＳ Ｐゴシック" charset="0"/>
              </a:rPr>
              <a:t>Тойм</a:t>
            </a:r>
            <a:r>
              <a:rPr lang="ru-RU" sz="2000" b="1" dirty="0">
                <a:solidFill>
                  <a:srgbClr val="FFFFFF"/>
                </a:solidFill>
                <a:latin typeface="Arial" charset="0"/>
                <a:ea typeface="ＭＳ Ｐゴシック" charset="0"/>
              </a:rPr>
              <a:t> </a:t>
            </a:r>
            <a:r>
              <a:rPr lang="ru-RU" sz="2000" b="1" dirty="0" err="1" smtClean="0">
                <a:solidFill>
                  <a:srgbClr val="FFFFFF"/>
                </a:solidFill>
                <a:latin typeface="Arial" charset="0"/>
                <a:ea typeface="ＭＳ Ｐゴシック" charset="0"/>
              </a:rPr>
              <a:t>Монголоор</a:t>
            </a:r>
            <a:r>
              <a:rPr lang="en-US" sz="2000" b="1" dirty="0" smtClean="0">
                <a:solidFill>
                  <a:srgbClr val="FFFFFF"/>
                </a:solidFill>
                <a:latin typeface="Arial" charset="0"/>
                <a:ea typeface="ＭＳ Ｐゴシック" charset="0"/>
              </a:rPr>
              <a:t> • BibleStudyDownloads.org</a:t>
            </a:r>
            <a:endParaRPr lang="en-US" sz="90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extLst>
      <p:ext uri="{BB962C8B-B14F-4D97-AF65-F5344CB8AC3E}">
        <p14:creationId xmlns:p14="http://schemas.microsoft.com/office/powerpoint/2010/main" val="8200484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3825"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dirty="0" err="1" smtClean="0">
                <a:effectLst/>
                <a:latin typeface="Arial"/>
                <a:ea typeface="ＭＳ Ｐゴシック" charset="0"/>
                <a:cs typeface="Arial"/>
              </a:rPr>
              <a:t>Иудасын</a:t>
            </a:r>
            <a:r>
              <a:rPr lang="en-US" b="1" dirty="0" smtClean="0">
                <a:effectLst/>
                <a:latin typeface="Arial"/>
                <a:ea typeface="ＭＳ Ｐゴシック" charset="0"/>
                <a:cs typeface="Arial"/>
              </a:rPr>
              <a:t> </a:t>
            </a:r>
            <a:r>
              <a:rPr lang="en-US" b="1" dirty="0" err="1" smtClean="0">
                <a:effectLst/>
                <a:latin typeface="Arial"/>
                <a:ea typeface="ＭＳ Ｐゴシック" charset="0"/>
                <a:cs typeface="Arial"/>
              </a:rPr>
              <a:t>Сайнмэдээ</a:t>
            </a:r>
            <a:endParaRPr lang="en-US" dirty="0">
              <a:effectLst>
                <a:outerShdw blurRad="38100" dist="38100" dir="2700000" algn="tl">
                  <a:srgbClr val="FFFFFF"/>
                </a:outerShdw>
              </a:effectLst>
              <a:latin typeface="Arial"/>
              <a:ea typeface="ＭＳ Ｐゴシック" charset="0"/>
              <a:cs typeface="Arial"/>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err="1" smtClean="0">
                <a:latin typeface="Arial"/>
                <a:ea typeface="ＭＳ Ｐゴシック" charset="0"/>
                <a:cs typeface="Arial"/>
              </a:rPr>
              <a:t>Иудас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Есүст</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өгүүлрүүн</a:t>
            </a:r>
            <a:r>
              <a:rPr lang="en-US" sz="2800" b="1" dirty="0" smtClean="0">
                <a:latin typeface="Arial"/>
                <a:ea typeface="ＭＳ Ｐゴシック" charset="0"/>
                <a:cs typeface="Arial"/>
              </a:rPr>
              <a:t>, </a:t>
            </a:r>
            <a:r>
              <a:rPr lang="ru-RU" altLang="ja-JP" sz="2800" b="1" dirty="0" smtClean="0">
                <a:latin typeface="Arial"/>
                <a:ea typeface="ＭＳ Ｐゴシック" charset="0"/>
                <a:cs typeface="Arial"/>
              </a:rPr>
              <a:t>"</a:t>
            </a:r>
            <a:r>
              <a:rPr lang="en-US" altLang="ja-JP" sz="2800" b="1" dirty="0" err="1" smtClean="0">
                <a:latin typeface="Arial"/>
                <a:ea typeface="ＭＳ Ｐゴシック" charset="0"/>
                <a:cs typeface="Arial"/>
              </a:rPr>
              <a:t>Хараач</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таны</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нэрээр</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баптисм</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хүртсэн</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хүмүүс</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яах</a:t>
            </a:r>
            <a:r>
              <a:rPr lang="en-US" altLang="ja-JP" sz="2800" b="1" dirty="0" smtClean="0">
                <a:latin typeface="Arial"/>
                <a:ea typeface="ＭＳ Ｐゴシック" charset="0"/>
                <a:cs typeface="Arial"/>
              </a:rPr>
              <a:t> </a:t>
            </a:r>
            <a:r>
              <a:rPr lang="en-US" altLang="ja-JP" sz="2800" b="1" dirty="0" err="1" smtClean="0">
                <a:latin typeface="Arial"/>
                <a:ea typeface="ＭＳ Ｐゴシック" charset="0"/>
                <a:cs typeface="Arial"/>
              </a:rPr>
              <a:t>бол</a:t>
            </a:r>
            <a:r>
              <a:rPr lang="en-US" altLang="ja-JP" sz="2800" b="1" dirty="0" smtClean="0">
                <a:latin typeface="Arial"/>
                <a:ea typeface="ＭＳ Ｐゴシック" charset="0"/>
                <a:cs typeface="Arial"/>
              </a:rPr>
              <a:t>?</a:t>
            </a:r>
            <a:r>
              <a:rPr lang="ru-RU"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Есүс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хэлэв</a:t>
            </a:r>
            <a:r>
              <a:rPr lang="en-US" sz="2800" b="1" dirty="0" smtClean="0">
                <a:latin typeface="Arial"/>
                <a:ea typeface="ＭＳ Ｐゴシック" charset="0"/>
                <a:cs typeface="Arial"/>
              </a:rPr>
              <a:t>, </a:t>
            </a:r>
            <a:r>
              <a:rPr lang="ru-RU" altLang="ja-JP" sz="2800" b="1"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Үнэнээр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би</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чамд</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хэлье</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Иудас</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тэдгээр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Сакласт</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өргөл</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өргөнө</a:t>
            </a:r>
            <a:r>
              <a:rPr lang="en-US" sz="2800" b="1" dirty="0" smtClean="0">
                <a:latin typeface="Arial"/>
                <a:ea typeface="ＭＳ Ｐゴシック" charset="0"/>
                <a:cs typeface="Arial"/>
              </a:rPr>
              <a:t> </a:t>
            </a:r>
            <a:r>
              <a:rPr lang="en-US" sz="2800" b="1" dirty="0">
                <a:latin typeface="Arial"/>
                <a:ea typeface="ＭＳ Ｐゴシック" charset="0"/>
                <a:cs typeface="Arial"/>
              </a:rPr>
              <a:t>[...</a:t>
            </a:r>
            <a:r>
              <a:rPr lang="en-US" sz="2800" b="1" dirty="0" smtClean="0">
                <a:latin typeface="Arial"/>
                <a:ea typeface="ＭＳ Ｐゴシック" charset="0"/>
                <a:cs typeface="Arial"/>
              </a:rPr>
              <a:t>]</a:t>
            </a:r>
            <a:r>
              <a:rPr lang="en-US" sz="2800" b="1" dirty="0" err="1" smtClean="0">
                <a:latin typeface="Arial"/>
                <a:ea typeface="ＭＳ Ｐゴシック" charset="0"/>
                <a:cs typeface="Arial"/>
              </a:rPr>
              <a:t>Бурхан</a:t>
            </a:r>
            <a:r>
              <a:rPr lang="en-US" sz="2800" b="1" dirty="0" smtClean="0">
                <a:latin typeface="Arial"/>
                <a:ea typeface="ＭＳ Ｐゴシック" charset="0"/>
                <a:cs typeface="Arial"/>
              </a:rPr>
              <a:t> </a:t>
            </a:r>
            <a:r>
              <a:rPr lang="en-US" sz="2800" b="1" dirty="0">
                <a:latin typeface="Arial"/>
                <a:ea typeface="ＭＳ Ｐゴシック" charset="0"/>
                <a:cs typeface="Arial"/>
              </a:rPr>
              <a:t>[</a:t>
            </a:r>
            <a:r>
              <a:rPr lang="en-US" sz="2800" b="1" dirty="0" smtClean="0">
                <a:latin typeface="Arial"/>
                <a:ea typeface="ＭＳ Ｐゴシック" charset="0"/>
                <a:cs typeface="Arial"/>
              </a:rPr>
              <a:t>—</a:t>
            </a:r>
            <a:r>
              <a:rPr lang="en-US" sz="2800" b="1" dirty="0" err="1" smtClean="0">
                <a:latin typeface="Arial"/>
                <a:ea typeface="ＭＳ Ｐゴシック" charset="0"/>
                <a:cs typeface="Arial"/>
              </a:rPr>
              <a:t>гурван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мөр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байхгүй</a:t>
            </a:r>
            <a:r>
              <a:rPr lang="en-US" sz="2800" b="1" dirty="0" smtClean="0">
                <a:latin typeface="Arial"/>
                <a:ea typeface="ＭＳ Ｐゴシック" charset="0"/>
                <a:cs typeface="Arial"/>
              </a:rPr>
              <a:t>—</a:t>
            </a:r>
            <a:r>
              <a:rPr lang="en-US" sz="2800" b="1" dirty="0">
                <a:latin typeface="Arial"/>
                <a:ea typeface="ＭＳ Ｐゴシック" charset="0"/>
                <a:cs typeface="Arial"/>
              </a:rPr>
              <a:t>] </a:t>
            </a:r>
            <a:r>
              <a:rPr lang="en-US" sz="2800" b="1" dirty="0" err="1" smtClean="0">
                <a:latin typeface="Arial"/>
                <a:ea typeface="ＭＳ Ｐゴシック" charset="0"/>
                <a:cs typeface="Arial"/>
              </a:rPr>
              <a:t>бүх</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зүйл</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хорон</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байна</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Харин</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тэднээс</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илүү</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гарна</a:t>
            </a:r>
            <a:r>
              <a:rPr lang="en-US" sz="2800" b="1" u="sng" dirty="0" smtClean="0">
                <a:latin typeface="Arial"/>
                <a:ea typeface="ＭＳ Ｐゴシック" charset="0"/>
                <a:cs typeface="Arial"/>
              </a:rPr>
              <a:t>.</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Учир</a:t>
            </a:r>
            <a:r>
              <a:rPr lang="en-US" sz="2800" b="1" dirty="0" smtClean="0">
                <a:latin typeface="Arial"/>
                <a:ea typeface="ＭＳ Ｐゴシック" charset="0"/>
                <a:cs typeface="Arial"/>
              </a:rPr>
              <a:t> </a:t>
            </a:r>
            <a:r>
              <a:rPr lang="en-US" sz="2800" b="1" dirty="0" err="1" smtClean="0">
                <a:latin typeface="Arial"/>
                <a:ea typeface="ＭＳ Ｐゴシック" charset="0"/>
                <a:cs typeface="Arial"/>
              </a:rPr>
              <a:t>нь</a:t>
            </a:r>
            <a:r>
              <a:rPr lang="en-US" sz="2800" b="1" dirty="0" smtClean="0">
                <a:latin typeface="Arial"/>
                <a:ea typeface="ＭＳ Ｐゴシック" charset="0"/>
                <a:cs typeface="Arial"/>
              </a:rPr>
              <a:t> </a:t>
            </a:r>
            <a:r>
              <a:rPr lang="en-US" sz="2800" b="1" u="sng" dirty="0" err="1" smtClean="0">
                <a:latin typeface="Arial"/>
                <a:ea typeface="ＭＳ Ｐゴシック" charset="0"/>
                <a:cs typeface="Arial"/>
              </a:rPr>
              <a:t>чи</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надаар</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хувцасласан</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хүнийг</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тахил</a:t>
            </a:r>
            <a:r>
              <a:rPr lang="en-US" sz="2800" b="1" u="sng" dirty="0" smtClean="0">
                <a:latin typeface="Arial"/>
                <a:ea typeface="ＭＳ Ｐゴシック" charset="0"/>
                <a:cs typeface="Arial"/>
              </a:rPr>
              <a:t> </a:t>
            </a:r>
            <a:r>
              <a:rPr lang="en-US" sz="2800" b="1" u="sng" dirty="0" err="1" smtClean="0">
                <a:latin typeface="Arial"/>
                <a:ea typeface="ＭＳ Ｐゴシック" charset="0"/>
                <a:cs typeface="Arial"/>
              </a:rPr>
              <a:t>болгоно</a:t>
            </a:r>
            <a:r>
              <a:rPr lang="en-US" sz="2800" b="1" dirty="0" smtClean="0">
                <a:latin typeface="Arial"/>
                <a:ea typeface="ＭＳ Ｐゴシック" charset="0"/>
                <a:cs typeface="Arial"/>
              </a:rPr>
              <a:t>.</a:t>
            </a:r>
            <a:r>
              <a:rPr lang="ru-RU" altLang="ja-JP" sz="2800" b="1" dirty="0" smtClean="0">
                <a:latin typeface="Arial"/>
                <a:ea typeface="ＭＳ Ｐゴシック" charset="0"/>
                <a:cs typeface="Arial"/>
              </a:rPr>
              <a:t>"</a:t>
            </a:r>
            <a:endParaRPr lang="en-US" sz="2800" b="1" dirty="0">
              <a:latin typeface="Arial"/>
              <a:ea typeface="ＭＳ Ｐゴシック" charset="0"/>
              <a:cs typeface="Arial"/>
            </a:endParaRPr>
          </a:p>
        </p:txBody>
      </p:sp>
      <p:sp>
        <p:nvSpPr>
          <p:cNvPr id="333828"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FFFFFF"/>
                </a:solidFill>
              </a:rPr>
              <a:t>186a</a:t>
            </a:r>
            <a:endParaRPr lang="en-US" sz="2000" b="1">
              <a:solidFill>
                <a:srgbClr val="FFFFFF"/>
              </a:solidFill>
            </a:endParaRPr>
          </a:p>
        </p:txBody>
      </p:sp>
    </p:spTree>
    <p:extLst>
      <p:ext uri="{BB962C8B-B14F-4D97-AF65-F5344CB8AC3E}">
        <p14:creationId xmlns:p14="http://schemas.microsoft.com/office/powerpoint/2010/main" val="1233051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5873"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Ирениус </a:t>
            </a:r>
            <a:r>
              <a:rPr lang="en-US" sz="2800">
                <a:latin typeface="Arial Black" charset="0"/>
                <a:ea typeface="ＭＳ Ｐゴシック" charset="0"/>
                <a:cs typeface="ＭＳ Ｐゴシック" charset="0"/>
              </a:rPr>
              <a:t>(МЭ 180)</a:t>
            </a:r>
            <a:endParaRPr lang="en-US" sz="3600">
              <a:latin typeface="Arial Black" charset="0"/>
              <a:ea typeface="ＭＳ Ｐゴシック" charset="0"/>
              <a:cs typeface="ＭＳ Ｐゴシック" charset="0"/>
            </a:endParaRPr>
          </a:p>
        </p:txBody>
      </p:sp>
      <p:sp>
        <p:nvSpPr>
          <p:cNvPr id="335874"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i="1">
                <a:solidFill>
                  <a:srgbClr val="FFFFFF"/>
                </a:solidFill>
                <a:latin typeface="Arial" charset="0"/>
              </a:rPr>
              <a:t>Тэрслэлийн Эсрэг</a:t>
            </a:r>
            <a:r>
              <a:rPr lang="en-US">
                <a:solidFill>
                  <a:srgbClr val="FFFFFF"/>
                </a:solidFill>
                <a:latin typeface="Arial" charset="0"/>
              </a:rPr>
              <a:t> 1.31.1</a:t>
            </a:r>
          </a:p>
        </p:txBody>
      </p:sp>
      <p:pic>
        <p:nvPicPr>
          <p:cNvPr id="335875"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6" name="Rectangle 1"/>
          <p:cNvSpPr>
            <a:spLocks noChangeArrowheads="1"/>
          </p:cNvSpPr>
          <p:nvPr/>
        </p:nvSpPr>
        <p:spPr bwMode="auto">
          <a:xfrm>
            <a:off x="2987675" y="471488"/>
            <a:ext cx="6156325"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0000"/>
              </a:lnSpc>
            </a:pPr>
            <a:r>
              <a:rPr lang="en-US" b="1">
                <a:solidFill>
                  <a:srgbClr val="FFFFFF"/>
                </a:solidFill>
                <a:latin typeface="Arial" charset="0"/>
              </a:rPr>
              <a:t>1. Бусад нь дахин Каин өөрийн оршихуйг дээгүүр Хүчнээс авсан, бас Есав, Кора, Содомчууд болон бусад тийм хүмүүсийг өөрсөдтэйгөө холбон хүлээн зөвшөөрдөг. Үүн дээрээ тэд өөрсдийгөө Бүтээгчийн дайралтанд өртсөн боловч ямар ч шарх аваагүй гэнэ. Софиа тэдэнд хамаарагдах зүйлсийг өөртөө авч хэрэглэх зуршилтай болсон гэх. Тэд урвагч Иудас эдгээр зүйлстэй нэгдэж, тэр ганцаараа бусдын ерөөсөө мэдээгүй үнэнийг мэдэн, урвах маш агуу нууцыг гүйцэтгэсэн; түүгээр бүх тэнгэрлэг ба газарлаг зүйлс ийнхүү төөрөгдөлд хаягдсан аж. Тэд иймэрхүү зохиомол түүх гаргасан ба </a:t>
            </a:r>
            <a:r>
              <a:rPr lang="en-US" b="1" i="1">
                <a:solidFill>
                  <a:srgbClr val="FFFF00"/>
                </a:solidFill>
                <a:latin typeface="Arial" charset="0"/>
              </a:rPr>
              <a:t>Иудасын Сайнмэдээ</a:t>
            </a:r>
            <a:r>
              <a:rPr lang="en-US" b="1">
                <a:solidFill>
                  <a:srgbClr val="FFFFFF"/>
                </a:solidFill>
                <a:latin typeface="Arial" charset="0"/>
              </a:rPr>
              <a:t>   болгон сийлжээ. </a:t>
            </a:r>
          </a:p>
        </p:txBody>
      </p:sp>
      <p:sp>
        <p:nvSpPr>
          <p:cNvPr id="335877"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FFFFFF"/>
                </a:solidFill>
              </a:rPr>
              <a:t>186b</a:t>
            </a:r>
            <a:endParaRPr lang="en-US" sz="2000" b="1">
              <a:solidFill>
                <a:srgbClr val="FFFFFF"/>
              </a:solidFill>
            </a:endParaRPr>
          </a:p>
        </p:txBody>
      </p:sp>
    </p:spTree>
    <p:extLst>
      <p:ext uri="{BB962C8B-B14F-4D97-AF65-F5344CB8AC3E}">
        <p14:creationId xmlns:p14="http://schemas.microsoft.com/office/powerpoint/2010/main" val="2285453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b="1" dirty="0" err="1" smtClean="0">
                <a:solidFill>
                  <a:schemeClr val="bg1"/>
                </a:solidFill>
                <a:effectLst>
                  <a:outerShdw blurRad="38100" dist="38100" dir="2700000" algn="tl">
                    <a:srgbClr val="000000">
                      <a:alpha val="43137"/>
                    </a:srgbClr>
                  </a:outerShdw>
                </a:effectLst>
                <a:latin typeface="Arial"/>
                <a:cs typeface="Arial"/>
              </a:rPr>
              <a:t>Ефес</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err="1" smtClean="0">
                <a:solidFill>
                  <a:schemeClr val="bg1"/>
                </a:solidFill>
                <a:effectLst>
                  <a:outerShdw blurRad="38100" dist="38100" dir="2700000" algn="tl">
                    <a:srgbClr val="000000">
                      <a:alpha val="43137"/>
                    </a:srgbClr>
                  </a:outerShdw>
                </a:effectLst>
                <a:latin typeface="Arial"/>
                <a:cs typeface="Arial"/>
              </a:rPr>
              <a:t>Лаодик</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b="1" dirty="0" err="1" smtClean="0">
                <a:solidFill>
                  <a:schemeClr val="bg1"/>
                </a:solidFill>
                <a:effectLst>
                  <a:outerShdw blurRad="38100" dist="38100" dir="2700000" algn="tl">
                    <a:srgbClr val="000000">
                      <a:alpha val="43137"/>
                    </a:srgbClr>
                  </a:outerShdw>
                </a:effectLst>
                <a:latin typeface="Arial"/>
                <a:cs typeface="Arial"/>
              </a:rPr>
              <a:t>Филаделфи</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b="1" dirty="0" err="1" smtClean="0">
                <a:solidFill>
                  <a:schemeClr val="bg1"/>
                </a:solidFill>
                <a:effectLst>
                  <a:outerShdw blurRad="38100" dist="38100" dir="2700000" algn="tl">
                    <a:srgbClr val="000000">
                      <a:alpha val="43137"/>
                    </a:srgbClr>
                  </a:outerShdw>
                </a:effectLst>
                <a:latin typeface="Arial"/>
                <a:cs typeface="Arial"/>
              </a:rPr>
              <a:t>Сардей</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b="1" dirty="0" err="1" smtClean="0">
                <a:solidFill>
                  <a:schemeClr val="bg1"/>
                </a:solidFill>
                <a:effectLst>
                  <a:outerShdw blurRad="38100" dist="38100" dir="2700000" algn="tl">
                    <a:srgbClr val="000000">
                      <a:alpha val="43137"/>
                    </a:srgbClr>
                  </a:outerShdw>
                </a:effectLst>
                <a:latin typeface="Arial"/>
                <a:cs typeface="Arial"/>
              </a:rPr>
              <a:t>Туатейр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b="1" dirty="0" err="1" smtClean="0">
                <a:solidFill>
                  <a:schemeClr val="bg1"/>
                </a:solidFill>
                <a:effectLst>
                  <a:outerShdw blurRad="38100" dist="38100" dir="2700000" algn="tl">
                    <a:srgbClr val="000000">
                      <a:alpha val="43137"/>
                    </a:srgbClr>
                  </a:outerShdw>
                </a:effectLst>
                <a:latin typeface="Arial"/>
                <a:cs typeface="Arial"/>
              </a:rPr>
              <a:t>Смирна</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15" name="TextBox 14"/>
          <p:cNvSpPr txBox="1"/>
          <p:nvPr/>
        </p:nvSpPr>
        <p:spPr>
          <a:xfrm>
            <a:off x="5795963" y="5805488"/>
            <a:ext cx="1887537" cy="461962"/>
          </a:xfrm>
          <a:prstGeom prst="rect">
            <a:avLst/>
          </a:prstGeom>
          <a:noFill/>
        </p:spPr>
        <p:txBody>
          <a:bodyPr>
            <a:spAutoFit/>
          </a:bodyPr>
          <a:lstStyle/>
          <a:p>
            <a:pPr>
              <a:defRPr/>
            </a:pPr>
            <a:r>
              <a:rPr lang="en-US" b="1" dirty="0" err="1" smtClean="0">
                <a:solidFill>
                  <a:srgbClr val="FFFF00"/>
                </a:solidFill>
                <a:effectLst>
                  <a:outerShdw blurRad="38100" dist="38100" dir="2700000" algn="tl">
                    <a:srgbClr val="000000">
                      <a:alpha val="43137"/>
                    </a:srgbClr>
                  </a:outerShdw>
                </a:effectLst>
                <a:latin typeface="Arial"/>
                <a:cs typeface="Arial"/>
              </a:rPr>
              <a:t>Колоссай</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191497"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p>
        </p:txBody>
      </p:sp>
      <p:sp>
        <p:nvSpPr>
          <p:cNvPr id="191505" name="Rectangle 4"/>
          <p:cNvSpPr>
            <a:spLocks noGrp="1" noChangeArrowheads="1"/>
          </p:cNvSpPr>
          <p:nvPr>
            <p:ph type="title" idx="4294967295"/>
          </p:nvPr>
        </p:nvSpPr>
        <p:spPr>
          <a:xfrm>
            <a:off x="-36513" y="-26988"/>
            <a:ext cx="5112569" cy="863601"/>
          </a:xfrm>
          <a:solidFill>
            <a:srgbClr val="000000"/>
          </a:solidFill>
        </p:spPr>
        <p:txBody>
          <a:bodyPr/>
          <a:lstStyle/>
          <a:p>
            <a:pPr algn="ctr" eaLnBrk="1" hangingPunct="1"/>
            <a:r>
              <a:rPr lang="en-US" altLang="zh-CN" sz="3600" b="1" dirty="0" err="1" smtClean="0">
                <a:solidFill>
                  <a:schemeClr val="bg1"/>
                </a:solidFill>
                <a:latin typeface="Arial" charset="0"/>
                <a:ea typeface="ＭＳ Ｐゴシック" charset="0"/>
                <a:cs typeface="Arial" charset="0"/>
              </a:rPr>
              <a:t>Эхлэл</a:t>
            </a:r>
            <a:r>
              <a:rPr lang="en-US" altLang="zh-CN" sz="3600" b="1" dirty="0" smtClean="0">
                <a:solidFill>
                  <a:schemeClr val="bg1"/>
                </a:solidFill>
                <a:latin typeface="Arial" charset="0"/>
                <a:ea typeface="ＭＳ Ｐゴシック" charset="0"/>
                <a:cs typeface="Arial" charset="0"/>
              </a:rPr>
              <a:t>/</a:t>
            </a:r>
            <a:r>
              <a:rPr lang="en-US" altLang="zh-CN" sz="3600" b="1" dirty="0" err="1" smtClean="0">
                <a:solidFill>
                  <a:schemeClr val="bg1"/>
                </a:solidFill>
                <a:latin typeface="Arial" charset="0"/>
                <a:ea typeface="ＭＳ Ｐゴシック" charset="0"/>
                <a:cs typeface="Arial" charset="0"/>
              </a:rPr>
              <a:t>Хүлээн</a:t>
            </a:r>
            <a:r>
              <a:rPr lang="en-US" altLang="zh-CN" sz="3600" b="1" dirty="0" smtClean="0">
                <a:solidFill>
                  <a:schemeClr val="bg1"/>
                </a:solidFill>
                <a:latin typeface="Arial" charset="0"/>
                <a:ea typeface="ＭＳ Ｐゴシック" charset="0"/>
                <a:cs typeface="Arial" charset="0"/>
              </a:rPr>
              <a:t> </a:t>
            </a:r>
            <a:r>
              <a:rPr lang="en-US" altLang="zh-CN" sz="3600" b="1" dirty="0" err="1" smtClean="0">
                <a:solidFill>
                  <a:schemeClr val="bg1"/>
                </a:solidFill>
                <a:latin typeface="Arial" charset="0"/>
                <a:ea typeface="ＭＳ Ｐゴシック" charset="0"/>
                <a:cs typeface="Arial" charset="0"/>
              </a:rPr>
              <a:t>авагч</a:t>
            </a:r>
            <a:endParaRPr lang="en-US" sz="3600" b="1" dirty="0">
              <a:solidFill>
                <a:schemeClr val="bg1"/>
              </a:solidFill>
              <a:latin typeface="Arial" charset="0"/>
              <a:ea typeface="ＭＳ Ｐゴシック" charset="0"/>
              <a:cs typeface="Arial"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pic>
        <p:nvPicPr>
          <p:cNvPr id="191507" name="Picture 10"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4075375" y="2205038"/>
            <a:ext cx="5044570" cy="1077218"/>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3200" b="1" dirty="0" smtClean="0">
                <a:solidFill>
                  <a:schemeClr val="bg1"/>
                </a:solidFill>
                <a:latin typeface="Arial" charset="0"/>
              </a:rPr>
              <a:t>”</a:t>
            </a:r>
            <a:r>
              <a:rPr lang="en-US" altLang="ja-JP" sz="3200" b="1" dirty="0" err="1" smtClean="0">
                <a:solidFill>
                  <a:schemeClr val="bg1"/>
                </a:solidFill>
                <a:latin typeface="Arial" charset="0"/>
              </a:rPr>
              <a:t>Сонгогдсон</a:t>
            </a:r>
            <a:r>
              <a:rPr lang="en-US" altLang="ja-JP" sz="3200" b="1" dirty="0" smtClean="0">
                <a:solidFill>
                  <a:schemeClr val="bg1"/>
                </a:solidFill>
                <a:latin typeface="Arial" charset="0"/>
              </a:rPr>
              <a:t> </a:t>
            </a:r>
            <a:r>
              <a:rPr lang="en-US" altLang="ja-JP" sz="3200" b="1" dirty="0" err="1" smtClean="0">
                <a:solidFill>
                  <a:schemeClr val="bg1"/>
                </a:solidFill>
                <a:latin typeface="Arial" charset="0"/>
              </a:rPr>
              <a:t>эмэгтэй</a:t>
            </a:r>
            <a:r>
              <a:rPr lang="en-US" altLang="ja-JP" sz="3200" b="1" dirty="0" smtClean="0">
                <a:solidFill>
                  <a:schemeClr val="bg1"/>
                </a:solidFill>
                <a:latin typeface="Arial" charset="0"/>
              </a:rPr>
              <a:t> </a:t>
            </a:r>
            <a:r>
              <a:rPr lang="en-US" altLang="ja-JP" sz="3200" b="1" dirty="0" err="1" smtClean="0">
                <a:solidFill>
                  <a:schemeClr val="bg1"/>
                </a:solidFill>
                <a:latin typeface="Arial" charset="0"/>
              </a:rPr>
              <a:t>ба</a:t>
            </a:r>
            <a:r>
              <a:rPr lang="en-US" altLang="ja-JP" sz="3200" b="1" dirty="0" smtClean="0">
                <a:solidFill>
                  <a:schemeClr val="bg1"/>
                </a:solidFill>
                <a:latin typeface="Arial" charset="0"/>
              </a:rPr>
              <a:t> </a:t>
            </a:r>
          </a:p>
          <a:p>
            <a:pPr algn="ctr" eaLnBrk="1" hangingPunct="1"/>
            <a:r>
              <a:rPr lang="en-US" altLang="ja-JP" sz="3200" b="1" dirty="0" err="1" smtClean="0">
                <a:solidFill>
                  <a:schemeClr val="bg1"/>
                </a:solidFill>
                <a:latin typeface="Arial" charset="0"/>
              </a:rPr>
              <a:t>түүний</a:t>
            </a:r>
            <a:r>
              <a:rPr lang="en-US" altLang="ja-JP" sz="3200" b="1" dirty="0" smtClean="0">
                <a:solidFill>
                  <a:schemeClr val="bg1"/>
                </a:solidFill>
                <a:latin typeface="Arial" charset="0"/>
              </a:rPr>
              <a:t> </a:t>
            </a:r>
            <a:r>
              <a:rPr lang="en-US" altLang="ja-JP" sz="3200" b="1" dirty="0" err="1" smtClean="0">
                <a:solidFill>
                  <a:schemeClr val="bg1"/>
                </a:solidFill>
                <a:latin typeface="Arial" charset="0"/>
              </a:rPr>
              <a:t>хүүхдүүд</a:t>
            </a:r>
            <a:r>
              <a:rPr lang="ru-RU" altLang="ja-JP" sz="3200" b="1" dirty="0" smtClean="0">
                <a:solidFill>
                  <a:schemeClr val="bg1"/>
                </a:solidFill>
                <a:latin typeface="Arial" charset="0"/>
              </a:rPr>
              <a:t>"</a:t>
            </a:r>
            <a:r>
              <a:rPr lang="en-US" altLang="ja-JP" sz="3200" b="1" dirty="0" smtClean="0">
                <a:solidFill>
                  <a:schemeClr val="bg1"/>
                </a:solidFill>
                <a:latin typeface="Arial" charset="0"/>
              </a:rPr>
              <a:t> (</a:t>
            </a:r>
            <a:r>
              <a:rPr lang="en-US" altLang="ja-JP" sz="3200" b="1" dirty="0" err="1" smtClean="0">
                <a:solidFill>
                  <a:schemeClr val="bg1"/>
                </a:solidFill>
                <a:latin typeface="Arial" charset="0"/>
              </a:rPr>
              <a:t>и</a:t>
            </a:r>
            <a:r>
              <a:rPr lang="en-US" altLang="ja-JP" sz="3200" b="1" dirty="0" smtClean="0">
                <a:solidFill>
                  <a:schemeClr val="bg1"/>
                </a:solidFill>
                <a:latin typeface="Arial" charset="0"/>
              </a:rPr>
              <a:t>. </a:t>
            </a:r>
            <a:r>
              <a:rPr lang="en-US" altLang="ja-JP" sz="3200" b="1" dirty="0">
                <a:solidFill>
                  <a:schemeClr val="bg1"/>
                </a:solidFill>
                <a:latin typeface="Arial" charset="0"/>
              </a:rPr>
              <a:t>1)</a:t>
            </a:r>
            <a:endParaRPr lang="en-US" sz="3200" b="1" dirty="0">
              <a:solidFill>
                <a:schemeClr val="bg1"/>
              </a:solidFill>
              <a:latin typeface="Arial"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b="1" dirty="0" err="1" smtClean="0">
                <a:solidFill>
                  <a:schemeClr val="bg1"/>
                </a:solidFill>
                <a:effectLst>
                  <a:outerShdw blurRad="38100" dist="38100" dir="2700000" algn="tl">
                    <a:srgbClr val="000000">
                      <a:alpha val="43137"/>
                    </a:srgbClr>
                  </a:outerShdw>
                </a:effectLst>
                <a:latin typeface="Arial"/>
                <a:cs typeface="Arial"/>
              </a:rPr>
              <a:t>Пергам</a:t>
            </a:r>
            <a:endParaRPr lang="en-US"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4178148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7657" grpId="0" animBg="1" autoUpdateAnimBg="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ru-RU" sz="2800" b="1" dirty="0" smtClean="0">
                <a:solidFill>
                  <a:srgbClr val="FFFFFF"/>
                </a:solidFill>
                <a:latin typeface="Arial" charset="0"/>
                <a:ea typeface="ＭＳ Ｐゴシック" charset="0"/>
                <a:cs typeface="ＭＳ Ｐゴシック" charset="0"/>
              </a:rPr>
              <a:t>"</a:t>
            </a:r>
            <a:r>
              <a:rPr lang="x-none" sz="2800" b="1" dirty="0" smtClean="0">
                <a:solidFill>
                  <a:srgbClr val="FFFFFF"/>
                </a:solidFill>
                <a:latin typeface="Arial" charset="0"/>
                <a:ea typeface="ＭＳ Ｐゴシック" charset="0"/>
                <a:cs typeface="ＭＳ Ｐゴシック" charset="0"/>
              </a:rPr>
              <a:t>Сонгогдсон эмэгтэй ба хүүхдүүд</a:t>
            </a:r>
            <a:r>
              <a:rPr lang="ru-RU" sz="2800" b="1" dirty="0" smtClean="0">
                <a:solidFill>
                  <a:srgbClr val="FFFFFF"/>
                </a:solidFill>
                <a:latin typeface="Arial" charset="0"/>
                <a:ea typeface="ＭＳ Ｐゴシック" charset="0"/>
                <a:cs typeface="ＭＳ Ｐゴシック" charset="0"/>
              </a:rPr>
              <a:t>"</a:t>
            </a:r>
            <a:r>
              <a:rPr lang="x-none" sz="2800" b="1" dirty="0" smtClean="0">
                <a:solidFill>
                  <a:srgbClr val="FFFFFF"/>
                </a:solidFill>
                <a:latin typeface="Arial" charset="0"/>
                <a:ea typeface="ＭＳ Ｐゴシック" charset="0"/>
                <a:cs typeface="ＭＳ Ｐゴシック" charset="0"/>
              </a:rPr>
              <a:t> гэж хэн бэ?</a:t>
            </a:r>
            <a:endParaRPr lang="en-US" sz="2800" b="1" dirty="0">
              <a:solidFill>
                <a:srgbClr val="FFFFFF"/>
              </a:solidFill>
              <a:latin typeface="Arial" charset="0"/>
              <a:ea typeface="ＭＳ Ｐゴシック" charset="0"/>
              <a:cs typeface="ＭＳ Ｐゴシック"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763713" y="1484313"/>
            <a:ext cx="7007225" cy="5016757"/>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defRPr/>
            </a:pP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Нутгийн</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чуулганыг</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хүншүүлж</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хэлсэн</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ү</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None/>
              <a:defRPr/>
            </a:pPr>
            <a:endPar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Галилд</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амьдарч</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байсан</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Гэгээн</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Мариа</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юу</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Char char="Ø"/>
              <a:defRPr/>
            </a:pPr>
            <a:endPar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Чуулган</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болон</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аялан</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номлогчид</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гэр</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орноо</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нээж</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өгсөн</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итгэгч</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эмэгтэй</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ба</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түүний</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хүүхдүүд</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32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үү</a:t>
            </a:r>
            <a:r>
              <a:rPr lang="en-US" altLang="zh-CN" sz="32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a:t>
            </a: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512" y="4581128"/>
            <a:ext cx="1600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xEl>
                                              <p:pRg st="2" end="2"/>
                                            </p:txEl>
                                          </p:spTgt>
                                        </p:tgtEl>
                                        <p:attrNameLst>
                                          <p:attrName>style.visibility</p:attrName>
                                        </p:attrNameLst>
                                      </p:cBhvr>
                                      <p:to>
                                        <p:strVal val="visible"/>
                                      </p:to>
                                    </p:set>
                                    <p:anim calcmode="lin" valueType="num">
                                      <p:cBhvr additive="base">
                                        <p:cTn id="13" dur="500" fill="hold"/>
                                        <p:tgtEl>
                                          <p:spTgt spid="163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91">
                                            <p:txEl>
                                              <p:pRg st="4" end="4"/>
                                            </p:txEl>
                                          </p:spTgt>
                                        </p:tgtEl>
                                        <p:attrNameLst>
                                          <p:attrName>style.visibility</p:attrName>
                                        </p:attrNameLst>
                                      </p:cBhvr>
                                      <p:to>
                                        <p:strVal val="visible"/>
                                      </p:to>
                                    </p:set>
                                    <p:anim calcmode="lin" valueType="num">
                                      <p:cBhvr additive="base">
                                        <p:cTn id="19"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764704"/>
            <a:ext cx="6121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zh-CN" b="1" dirty="0">
                <a:solidFill>
                  <a:srgbClr val="00172E"/>
                </a:solidFill>
                <a:latin typeface="Arial" charset="0"/>
                <a:ea typeface="宋体" charset="0"/>
                <a:cs typeface="宋体" charset="0"/>
              </a:rPr>
              <a:t>ШГ-</a:t>
            </a:r>
            <a:r>
              <a:rPr lang="ru-RU" altLang="zh-CN" b="1" dirty="0" err="1">
                <a:solidFill>
                  <a:srgbClr val="00172E"/>
                </a:solidFill>
                <a:latin typeface="Arial" charset="0"/>
                <a:ea typeface="宋体" charset="0"/>
                <a:cs typeface="宋体" charset="0"/>
              </a:rPr>
              <a:t>ний</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бичвэрүүд</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бичигдэж</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дуусаад</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эхэн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үеийн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итгэгч</a:t>
            </a:r>
            <a:r>
              <a:rPr lang="ru-RU" altLang="zh-CN" b="1" dirty="0">
                <a:solidFill>
                  <a:srgbClr val="00172E"/>
                </a:solidFill>
                <a:latin typeface="Arial" charset="0"/>
                <a:ea typeface="宋体" charset="0"/>
                <a:cs typeface="宋体" charset="0"/>
              </a:rPr>
              <a:t> нарт </a:t>
            </a:r>
            <a:r>
              <a:rPr lang="ru-RU" altLang="zh-CN" b="1" dirty="0" err="1">
                <a:solidFill>
                  <a:srgbClr val="00172E"/>
                </a:solidFill>
                <a:latin typeface="Arial" charset="0"/>
                <a:ea typeface="宋体" charset="0"/>
                <a:cs typeface="宋体" charset="0"/>
              </a:rPr>
              <a:t>тараагдахаас</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өмнө</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сүмүүдийн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хувьд</a:t>
            </a:r>
            <a:r>
              <a:rPr lang="ru-RU" altLang="zh-CN" b="1" dirty="0">
                <a:solidFill>
                  <a:srgbClr val="00172E"/>
                </a:solidFill>
                <a:latin typeface="Arial" charset="0"/>
                <a:ea typeface="宋体" charset="0"/>
                <a:cs typeface="宋体" charset="0"/>
              </a:rPr>
              <a:t> СМ </a:t>
            </a:r>
            <a:r>
              <a:rPr lang="ru-RU" altLang="zh-CN" b="1" dirty="0" err="1">
                <a:solidFill>
                  <a:srgbClr val="00172E"/>
                </a:solidFill>
                <a:latin typeface="Arial" charset="0"/>
                <a:ea typeface="宋体" charset="0"/>
                <a:cs typeface="宋体" charset="0"/>
              </a:rPr>
              <a:t>тунхаглагчид</a:t>
            </a:r>
            <a:r>
              <a:rPr lang="ru-RU" altLang="zh-CN" b="1" dirty="0">
                <a:solidFill>
                  <a:srgbClr val="00172E"/>
                </a:solidFill>
                <a:latin typeface="Arial" charset="0"/>
                <a:ea typeface="宋体" charset="0"/>
                <a:cs typeface="宋体" charset="0"/>
              </a:rPr>
              <a:t> болон </a:t>
            </a:r>
            <a:r>
              <a:rPr lang="ru-RU" altLang="zh-CN" b="1" dirty="0" err="1">
                <a:solidFill>
                  <a:srgbClr val="00172E"/>
                </a:solidFill>
                <a:latin typeface="Arial" charset="0"/>
                <a:ea typeface="宋体" charset="0"/>
                <a:cs typeface="宋体" charset="0"/>
              </a:rPr>
              <a:t>багш</a:t>
            </a:r>
            <a:r>
              <a:rPr lang="ru-RU" altLang="zh-CN" b="1" dirty="0">
                <a:solidFill>
                  <a:srgbClr val="00172E"/>
                </a:solidFill>
                <a:latin typeface="Arial" charset="0"/>
                <a:ea typeface="宋体" charset="0"/>
                <a:cs typeface="宋体" charset="0"/>
              </a:rPr>
              <a:t> нарт л </a:t>
            </a:r>
            <a:r>
              <a:rPr lang="ru-RU" altLang="zh-CN" b="1" dirty="0" err="1">
                <a:solidFill>
                  <a:srgbClr val="00172E"/>
                </a:solidFill>
                <a:latin typeface="Arial" charset="0"/>
                <a:ea typeface="宋体" charset="0"/>
                <a:cs typeface="宋体" charset="0"/>
              </a:rPr>
              <a:t>найдах</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хэрэгтэй</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болсон</a:t>
            </a:r>
            <a:r>
              <a:rPr lang="ru-RU" altLang="zh-CN" b="1" dirty="0">
                <a:solidFill>
                  <a:srgbClr val="00172E"/>
                </a:solidFill>
                <a:latin typeface="Arial" charset="0"/>
                <a:ea typeface="宋体" charset="0"/>
                <a:cs typeface="宋体" charset="0"/>
              </a:rPr>
              <a:t>.</a:t>
            </a:r>
          </a:p>
          <a:p>
            <a:pPr algn="ctr" eaLnBrk="1" hangingPunct="1"/>
            <a:r>
              <a:rPr lang="ru-RU" altLang="zh-CN" b="1" dirty="0">
                <a:solidFill>
                  <a:srgbClr val="00172E"/>
                </a:solidFill>
                <a:latin typeface="Arial" charset="0"/>
                <a:ea typeface="宋体" charset="0"/>
                <a:cs typeface="宋体" charset="0"/>
              </a:rPr>
              <a:t> Дэн </a:t>
            </a:r>
            <a:r>
              <a:rPr lang="ru-RU" altLang="zh-CN" b="1" dirty="0" err="1">
                <a:solidFill>
                  <a:srgbClr val="00172E"/>
                </a:solidFill>
                <a:latin typeface="Arial" charset="0"/>
                <a:ea typeface="宋体" charset="0"/>
                <a:cs typeface="宋体" charset="0"/>
              </a:rPr>
              <a:t>буудал</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аюултай</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бөгөөд</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тооны</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хувьд</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цөөн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учраас</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эдгээр</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багш</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нарын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зарим</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нь</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итгэгч</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нартай</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хамт</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байдаг</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байж</a:t>
            </a:r>
            <a:r>
              <a:rPr lang="ru-RU" altLang="zh-CN" b="1" dirty="0">
                <a:solidFill>
                  <a:srgbClr val="00172E"/>
                </a:solidFill>
                <a:latin typeface="Arial" charset="0"/>
                <a:ea typeface="宋体" charset="0"/>
                <a:cs typeface="宋体" charset="0"/>
              </a:rPr>
              <a:t>.  </a:t>
            </a: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288" y="4179888"/>
            <a:ext cx="8610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zh-CN" b="1" dirty="0" err="1">
                <a:solidFill>
                  <a:srgbClr val="00172E"/>
                </a:solidFill>
                <a:latin typeface="Arial" charset="0"/>
                <a:ea typeface="宋体" charset="0"/>
                <a:cs typeface="宋体" charset="0"/>
              </a:rPr>
              <a:t>Олон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хүмүүмийн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хувьд</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тулгарч</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байсан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асуудал</a:t>
            </a:r>
            <a:r>
              <a:rPr lang="ru-RU" altLang="zh-CN" b="1" dirty="0">
                <a:solidFill>
                  <a:srgbClr val="00172E"/>
                </a:solidFill>
                <a:latin typeface="Arial" charset="0"/>
                <a:ea typeface="宋体" charset="0"/>
                <a:cs typeface="宋体" charset="0"/>
              </a:rPr>
              <a:t> бол “</a:t>
            </a:r>
            <a:r>
              <a:rPr lang="ru-RU" altLang="zh-CN" b="1" dirty="0" err="1">
                <a:solidFill>
                  <a:srgbClr val="00172E"/>
                </a:solidFill>
                <a:latin typeface="Arial" charset="0"/>
                <a:ea typeface="宋体" charset="0"/>
                <a:cs typeface="宋体" charset="0"/>
              </a:rPr>
              <a:t>ирсэн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хүн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бүрт</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зочломтгой</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зангаа</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гаргах</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хэрэгтэй</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юу</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гэдэг</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асуулт</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байсан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юм</a:t>
            </a:r>
            <a:r>
              <a:rPr lang="ru-RU" altLang="zh-CN" b="1" dirty="0">
                <a:solidFill>
                  <a:srgbClr val="00172E"/>
                </a:solidFill>
                <a:latin typeface="Arial" charset="0"/>
                <a:ea typeface="宋体" charset="0"/>
                <a:cs typeface="宋体" charset="0"/>
              </a:rPr>
              <a:t>.</a:t>
            </a:r>
          </a:p>
          <a:p>
            <a:pPr algn="ctr" eaLnBrk="1" hangingPunct="1"/>
            <a:r>
              <a:rPr lang="ru-RU" altLang="zh-CN" b="1" dirty="0">
                <a:solidFill>
                  <a:srgbClr val="00172E"/>
                </a:solidFill>
                <a:latin typeface="Arial" charset="0"/>
                <a:ea typeface="宋体" charset="0"/>
                <a:cs typeface="宋体" charset="0"/>
              </a:rPr>
              <a:t>2 </a:t>
            </a:r>
            <a:r>
              <a:rPr lang="ru-RU" altLang="zh-CN" b="1" dirty="0" err="1">
                <a:solidFill>
                  <a:srgbClr val="00172E"/>
                </a:solidFill>
                <a:latin typeface="Arial" charset="0"/>
                <a:ea typeface="宋体" charset="0"/>
                <a:cs typeface="宋体" charset="0"/>
              </a:rPr>
              <a:t>Иохан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энэ</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асуултад</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хуурамч</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багш</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нарыг</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эсэргүүцэн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тэднийг</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ямар</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нэгэн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талаар</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өөгшүүлэхгүй</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байхын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тулд</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хайраа</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хязгаарла</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хэмээн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зочломтгой</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эмэгтэйд</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хандан</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тушаангуйгаар</a:t>
            </a:r>
            <a:r>
              <a:rPr lang="ru-RU" altLang="zh-CN" b="1" dirty="0">
                <a:solidFill>
                  <a:srgbClr val="00172E"/>
                </a:solidFill>
                <a:latin typeface="Arial" charset="0"/>
                <a:ea typeface="宋体" charset="0"/>
                <a:cs typeface="宋体" charset="0"/>
              </a:rPr>
              <a:t> </a:t>
            </a:r>
            <a:r>
              <a:rPr lang="ru-RU" altLang="zh-CN" b="1" dirty="0" err="1">
                <a:solidFill>
                  <a:srgbClr val="00172E"/>
                </a:solidFill>
                <a:latin typeface="Arial" charset="0"/>
                <a:ea typeface="宋体" charset="0"/>
                <a:cs typeface="宋体" charset="0"/>
              </a:rPr>
              <a:t>хариулжээ</a:t>
            </a:r>
            <a:endParaRPr lang="en-US" altLang="zh-CN" b="1" dirty="0">
              <a:solidFill>
                <a:srgbClr val="00172E"/>
              </a:solidFill>
              <a:latin typeface="Arial" charset="0"/>
              <a:ea typeface="宋体" charset="0"/>
              <a:cs typeface="宋体" charset="0"/>
            </a:endParaRPr>
          </a:p>
        </p:txBody>
      </p:sp>
      <p:sp>
        <p:nvSpPr>
          <p:cNvPr id="195590" name="Rectangle 2"/>
          <p:cNvSpPr>
            <a:spLocks noGrp="1" noChangeArrowheads="1"/>
          </p:cNvSpPr>
          <p:nvPr>
            <p:ph type="title" idx="4294967295"/>
          </p:nvPr>
        </p:nvSpPr>
        <p:spPr>
          <a:xfrm>
            <a:off x="1043609" y="228600"/>
            <a:ext cx="6912768" cy="533400"/>
          </a:xfrm>
          <a:solidFill>
            <a:schemeClr val="bg1"/>
          </a:solidFill>
        </p:spPr>
        <p:txBody>
          <a:bodyPr/>
          <a:lstStyle/>
          <a:p>
            <a:pPr algn="ctr" eaLnBrk="1" hangingPunct="1"/>
            <a:r>
              <a:rPr lang="ru-RU" sz="2400" b="1" dirty="0" err="1">
                <a:solidFill>
                  <a:srgbClr val="FFFFFF"/>
                </a:solidFill>
                <a:latin typeface="Arial" charset="0"/>
                <a:ea typeface="ＭＳ Ｐゴシック" charset="0"/>
                <a:cs typeface="ＭＳ Ｐゴシック" charset="0"/>
              </a:rPr>
              <a:t>Аялан</a:t>
            </a:r>
            <a:r>
              <a:rPr lang="ru-RU" sz="2400" b="1" dirty="0">
                <a:solidFill>
                  <a:srgbClr val="FFFFFF"/>
                </a:solidFill>
                <a:latin typeface="Arial" charset="0"/>
                <a:ea typeface="ＭＳ Ｐゴシック" charset="0"/>
                <a:cs typeface="ＭＳ Ｐゴシック" charset="0"/>
              </a:rPr>
              <a:t> </a:t>
            </a:r>
            <a:r>
              <a:rPr lang="ru-RU" sz="2400" b="1" dirty="0" err="1" smtClean="0">
                <a:solidFill>
                  <a:srgbClr val="FFFFFF"/>
                </a:solidFill>
                <a:latin typeface="Arial" charset="0"/>
                <a:ea typeface="ＭＳ Ｐゴシック" charset="0"/>
                <a:cs typeface="ＭＳ Ｐゴシック" charset="0"/>
              </a:rPr>
              <a:t>тунхаглагчид</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9036571"/>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320">
                                            <p:txEl>
                                              <p:pRg st="1" end="1"/>
                                            </p:txEl>
                                          </p:spTgt>
                                        </p:tgtEl>
                                        <p:attrNameLst>
                                          <p:attrName>style.visibility</p:attrName>
                                        </p:attrNameLst>
                                      </p:cBhvr>
                                      <p:to>
                                        <p:strVal val="visible"/>
                                      </p:to>
                                    </p:set>
                                    <p:anim calcmode="lin" valueType="num">
                                      <p:cBhvr additive="base">
                                        <p:cTn id="13" dur="500" fill="hold"/>
                                        <p:tgtEl>
                                          <p:spTgt spid="133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err="1"/>
              <a:t>Сайн</a:t>
            </a:r>
            <a:r>
              <a:rPr lang="en-US" sz="4800" b="1" dirty="0"/>
              <a:t> </a:t>
            </a:r>
            <a:r>
              <a:rPr lang="en-US" sz="4800" b="1" dirty="0" err="1"/>
              <a:t>мэдээний</a:t>
            </a:r>
            <a:r>
              <a:rPr lang="en-US" sz="4800" b="1" dirty="0"/>
              <a:t> </a:t>
            </a:r>
            <a:r>
              <a:rPr lang="en-US" sz="4800" b="1" dirty="0" err="1"/>
              <a:t>дагуу</a:t>
            </a:r>
            <a:r>
              <a:rPr lang="en-US" sz="4800" b="1" dirty="0"/>
              <a:t> </a:t>
            </a:r>
            <a:r>
              <a:rPr lang="en-US" sz="4800" b="1" dirty="0" err="1"/>
              <a:t>хэрхэн</a:t>
            </a:r>
            <a:r>
              <a:rPr lang="en-US" sz="4800" b="1" dirty="0"/>
              <a:t> </a:t>
            </a:r>
            <a:r>
              <a:rPr lang="en-US" sz="4800" b="1" dirty="0" err="1"/>
              <a:t>амьдарч</a:t>
            </a:r>
            <a:r>
              <a:rPr lang="en-US" sz="4800" b="1" dirty="0"/>
              <a:t> </a:t>
            </a:r>
            <a:r>
              <a:rPr lang="en-US" sz="4800" b="1" dirty="0" err="1"/>
              <a:t>болох</a:t>
            </a:r>
            <a:r>
              <a:rPr lang="en-US" sz="4800" b="1" dirty="0"/>
              <a:t> </a:t>
            </a:r>
            <a:r>
              <a:rPr lang="en-US" sz="4800" b="1" dirty="0" err="1"/>
              <a:t>вэ</a:t>
            </a:r>
            <a:r>
              <a:rPr lang="en-US" sz="4800" b="1" dirty="0"/>
              <a:t>?</a:t>
            </a:r>
          </a:p>
        </p:txBody>
      </p:sp>
      <p:pic>
        <p:nvPicPr>
          <p:cNvPr id="3" name="Picture 2"/>
          <p:cNvPicPr>
            <a:picLocks noChangeAspect="1"/>
          </p:cNvPicPr>
          <p:nvPr/>
        </p:nvPicPr>
        <p:blipFill>
          <a:blip r:embed="rId2"/>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28045204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I. </a:t>
            </a:r>
            <a:r>
              <a:rPr lang="en-US" sz="4000" b="1" dirty="0" err="1" smtClean="0">
                <a:effectLst>
                  <a:glow rad="127000">
                    <a:schemeClr val="tx1"/>
                  </a:glow>
                </a:effectLst>
                <a:latin typeface="Arial" charset="0"/>
                <a:ea typeface="ＭＳ Ｐゴシック" charset="0"/>
                <a:cs typeface="ＭＳ Ｐゴシック" charset="0"/>
              </a:rPr>
              <a:t>Жинхэнэ</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багш</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нарт</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туслах</a:t>
            </a:r>
            <a:r>
              <a:rPr lang="en-US" sz="4000" b="1" dirty="0" smtClean="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Tree>
    <p:extLst>
      <p:ext uri="{BB962C8B-B14F-4D97-AF65-F5344CB8AC3E}">
        <p14:creationId xmlns:p14="http://schemas.microsoft.com/office/powerpoint/2010/main" val="24149541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Сайн</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мэдээ</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Үнэхээр</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бидний</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амьдралыг</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өөрчилж</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байна</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гэж</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үү</a:t>
            </a:r>
            <a:r>
              <a:rPr lang="en-US" sz="54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99114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752600" y="228600"/>
            <a:ext cx="5029200" cy="533400"/>
          </a:xfrm>
          <a:solidFill>
            <a:schemeClr val="bg1"/>
          </a:solidFill>
        </p:spPr>
        <p:txBody>
          <a:bodyPr/>
          <a:lstStyle/>
          <a:p>
            <a:pPr algn="ctr" eaLnBrk="1" hangingPunct="1"/>
            <a:r>
              <a:rPr lang="en-US" sz="2800" b="1" dirty="0" err="1" smtClean="0">
                <a:solidFill>
                  <a:srgbClr val="FFFFFF"/>
                </a:solidFill>
                <a:latin typeface="Arial" charset="0"/>
                <a:ea typeface="ＭＳ Ｐゴシック" charset="0"/>
                <a:cs typeface="ＭＳ Ｐゴシック" charset="0"/>
              </a:rPr>
              <a:t>Хайр</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ба</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үнэний</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тэнцвэр</a:t>
            </a:r>
            <a:endParaRPr lang="en-US" sz="2800" b="1" dirty="0">
              <a:solidFill>
                <a:srgbClr val="FFFFFF"/>
              </a:solidFill>
              <a:latin typeface="Arial" charset="0"/>
              <a:ea typeface="ＭＳ Ｐゴシック" charset="0"/>
              <a:cs typeface="ＭＳ Ｐゴシック" charset="0"/>
            </a:endParaRPr>
          </a:p>
        </p:txBody>
      </p:sp>
      <p:sp>
        <p:nvSpPr>
          <p:cNvPr id="160770" name="Text Box 3"/>
          <p:cNvSpPr txBox="1">
            <a:spLocks noChangeArrowheads="1"/>
          </p:cNvSpPr>
          <p:nvPr/>
        </p:nvSpPr>
        <p:spPr bwMode="auto">
          <a:xfrm>
            <a:off x="7573053" y="44450"/>
            <a:ext cx="12686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charset="0"/>
              </a:rPr>
              <a:t>297 </a:t>
            </a:r>
          </a:p>
          <a:p>
            <a:pPr algn="ctr" eaLnBrk="1" hangingPunct="1"/>
            <a:r>
              <a:rPr lang="en-US" b="1" dirty="0" err="1" smtClean="0">
                <a:solidFill>
                  <a:srgbClr val="000000"/>
                </a:solidFill>
                <a:latin typeface="Arial" charset="0"/>
              </a:rPr>
              <a:t>нэмэлт</a:t>
            </a:r>
            <a:endParaRPr lang="en-US" b="1" dirty="0">
              <a:solidFill>
                <a:srgbClr val="000000"/>
              </a:solidFill>
              <a:latin typeface="Arial" charset="0"/>
            </a:endParaRPr>
          </a:p>
        </p:txBody>
      </p:sp>
      <p:sp>
        <p:nvSpPr>
          <p:cNvPr id="29704" name="Text Box 8"/>
          <p:cNvSpPr txBox="1">
            <a:spLocks noChangeArrowheads="1"/>
          </p:cNvSpPr>
          <p:nvPr/>
        </p:nvSpPr>
        <p:spPr bwMode="auto">
          <a:xfrm>
            <a:off x="1331642" y="1196752"/>
            <a:ext cx="76615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2800" b="1" dirty="0" smtClean="0">
                <a:solidFill>
                  <a:srgbClr val="00172E"/>
                </a:solidFill>
                <a:latin typeface="Arial" charset="0"/>
                <a:cs typeface="Arial" charset="0"/>
              </a:rPr>
              <a:t>”</a:t>
            </a:r>
            <a:r>
              <a:rPr lang="en-US" altLang="ja-JP" sz="2800" b="1" dirty="0" err="1" smtClean="0">
                <a:solidFill>
                  <a:srgbClr val="00172E"/>
                </a:solidFill>
                <a:latin typeface="Arial" charset="0"/>
                <a:cs typeface="Arial" charset="0"/>
              </a:rPr>
              <a:t>Хайр</a:t>
            </a:r>
            <a:r>
              <a:rPr lang="en-US" altLang="ja-JP" sz="2800" b="1" dirty="0" smtClean="0">
                <a:solidFill>
                  <a:srgbClr val="00172E"/>
                </a:solidFill>
                <a:latin typeface="Arial" charset="0"/>
                <a:cs typeface="Arial" charset="0"/>
              </a:rPr>
              <a:t> </a:t>
            </a:r>
            <a:r>
              <a:rPr lang="en-US" altLang="ja-JP" sz="2800" b="1" dirty="0" err="1" smtClean="0">
                <a:solidFill>
                  <a:srgbClr val="00172E"/>
                </a:solidFill>
                <a:latin typeface="Arial" charset="0"/>
                <a:cs typeface="Arial" charset="0"/>
              </a:rPr>
              <a:t>л</a:t>
            </a:r>
            <a:r>
              <a:rPr lang="en-US" altLang="ja-JP" sz="2800" b="1" dirty="0" smtClean="0">
                <a:solidFill>
                  <a:srgbClr val="00172E"/>
                </a:solidFill>
                <a:latin typeface="Arial" charset="0"/>
                <a:cs typeface="Arial" charset="0"/>
              </a:rPr>
              <a:t> </a:t>
            </a:r>
            <a:r>
              <a:rPr lang="en-US" altLang="ja-JP" sz="2800" b="1" dirty="0" err="1" smtClean="0">
                <a:solidFill>
                  <a:srgbClr val="00172E"/>
                </a:solidFill>
                <a:latin typeface="Arial" charset="0"/>
                <a:cs typeface="Arial" charset="0"/>
              </a:rPr>
              <a:t>үнэндээ</a:t>
            </a:r>
            <a:r>
              <a:rPr lang="en-US" altLang="ja-JP" sz="2800" b="1" dirty="0" smtClean="0">
                <a:solidFill>
                  <a:srgbClr val="00172E"/>
                </a:solidFill>
                <a:latin typeface="Arial" charset="0"/>
                <a:cs typeface="Arial" charset="0"/>
              </a:rPr>
              <a:t> </a:t>
            </a:r>
            <a:r>
              <a:rPr lang="en-US" altLang="ja-JP" sz="2800" b="1" dirty="0" err="1" smtClean="0">
                <a:solidFill>
                  <a:srgbClr val="00172E"/>
                </a:solidFill>
                <a:latin typeface="Arial" charset="0"/>
                <a:cs typeface="Arial" charset="0"/>
              </a:rPr>
              <a:t>хэрэгтэй</a:t>
            </a:r>
            <a:r>
              <a:rPr lang="en-US" altLang="ja-JP" sz="2800" b="1" dirty="0" smtClean="0">
                <a:solidFill>
                  <a:srgbClr val="00172E"/>
                </a:solidFill>
                <a:latin typeface="Arial" charset="0"/>
                <a:cs typeface="Arial" charset="0"/>
              </a:rPr>
              <a:t>…</a:t>
            </a:r>
            <a:r>
              <a:rPr lang="ru-RU" altLang="ja-JP" sz="2800" b="1" dirty="0" smtClean="0">
                <a:solidFill>
                  <a:srgbClr val="00172E"/>
                </a:solidFill>
                <a:latin typeface="Arial" charset="0"/>
                <a:cs typeface="Arial" charset="0"/>
              </a:rPr>
              <a:t>"</a:t>
            </a:r>
            <a:r>
              <a:rPr lang="en-US" altLang="ja-JP" sz="2800" b="1" dirty="0" smtClean="0">
                <a:solidFill>
                  <a:srgbClr val="00172E"/>
                </a:solidFill>
                <a:latin typeface="Arial" charset="0"/>
                <a:cs typeface="Arial" charset="0"/>
              </a:rPr>
              <a:t> </a:t>
            </a:r>
            <a:r>
              <a:rPr lang="en-US" altLang="ja-JP" sz="2800" b="1" dirty="0">
                <a:solidFill>
                  <a:srgbClr val="00172E"/>
                </a:solidFill>
                <a:latin typeface="Arial" charset="0"/>
                <a:cs typeface="Arial" charset="0"/>
              </a:rPr>
              <a:t>(The Beatles)</a:t>
            </a:r>
            <a:br>
              <a:rPr lang="en-US" altLang="ja-JP" sz="2800" b="1" dirty="0">
                <a:solidFill>
                  <a:srgbClr val="00172E"/>
                </a:solidFill>
                <a:latin typeface="Arial" charset="0"/>
                <a:cs typeface="Arial" charset="0"/>
              </a:rPr>
            </a:br>
            <a:r>
              <a:rPr lang="en-US" altLang="ja-JP" sz="2800" b="1" i="1" dirty="0" err="1" smtClean="0">
                <a:solidFill>
                  <a:srgbClr val="00172E"/>
                </a:solidFill>
                <a:latin typeface="Arial" charset="0"/>
                <a:cs typeface="Arial" charset="0"/>
              </a:rPr>
              <a:t>Санал</a:t>
            </a:r>
            <a:r>
              <a:rPr lang="en-US" altLang="ja-JP" sz="2800" b="1" i="1" dirty="0" smtClean="0">
                <a:solidFill>
                  <a:srgbClr val="00172E"/>
                </a:solidFill>
                <a:latin typeface="Arial" charset="0"/>
                <a:cs typeface="Arial" charset="0"/>
              </a:rPr>
              <a:t> </a:t>
            </a:r>
            <a:r>
              <a:rPr lang="en-US" altLang="ja-JP" sz="2800" b="1" i="1" dirty="0" err="1" smtClean="0">
                <a:solidFill>
                  <a:srgbClr val="00172E"/>
                </a:solidFill>
                <a:latin typeface="Arial" charset="0"/>
                <a:cs typeface="Arial" charset="0"/>
              </a:rPr>
              <a:t>нийлж</a:t>
            </a:r>
            <a:r>
              <a:rPr lang="en-US" altLang="ja-JP" sz="2800" b="1" i="1" dirty="0" smtClean="0">
                <a:solidFill>
                  <a:srgbClr val="00172E"/>
                </a:solidFill>
                <a:latin typeface="Arial" charset="0"/>
                <a:cs typeface="Arial" charset="0"/>
              </a:rPr>
              <a:t> </a:t>
            </a:r>
            <a:r>
              <a:rPr lang="en-US" altLang="ja-JP" sz="2800" b="1" i="1" dirty="0" err="1" smtClean="0">
                <a:solidFill>
                  <a:srgbClr val="00172E"/>
                </a:solidFill>
                <a:latin typeface="Arial" charset="0"/>
                <a:cs typeface="Arial" charset="0"/>
              </a:rPr>
              <a:t>байна</a:t>
            </a:r>
            <a:r>
              <a:rPr lang="en-US" altLang="ja-JP" sz="2800" b="1" i="1" dirty="0" smtClean="0">
                <a:solidFill>
                  <a:srgbClr val="00172E"/>
                </a:solidFill>
                <a:latin typeface="Arial" charset="0"/>
                <a:cs typeface="Arial" charset="0"/>
              </a:rPr>
              <a:t> </a:t>
            </a:r>
            <a:r>
              <a:rPr lang="en-US" altLang="ja-JP" sz="2800" b="1" i="1" dirty="0" err="1" smtClean="0">
                <a:solidFill>
                  <a:srgbClr val="00172E"/>
                </a:solidFill>
                <a:latin typeface="Arial" charset="0"/>
                <a:cs typeface="Arial" charset="0"/>
              </a:rPr>
              <a:t>уу</a:t>
            </a:r>
            <a:r>
              <a:rPr lang="en-US" altLang="ja-JP" sz="2800" b="1" i="1" dirty="0" smtClean="0">
                <a:solidFill>
                  <a:srgbClr val="00172E"/>
                </a:solidFill>
                <a:latin typeface="Arial" charset="0"/>
                <a:cs typeface="Arial" charset="0"/>
              </a:rPr>
              <a:t>? </a:t>
            </a:r>
            <a:r>
              <a:rPr lang="en-US" altLang="ja-JP" sz="2800" b="1" i="1" dirty="0" err="1" smtClean="0">
                <a:solidFill>
                  <a:srgbClr val="00172E"/>
                </a:solidFill>
                <a:latin typeface="Arial" charset="0"/>
                <a:cs typeface="Arial" charset="0"/>
              </a:rPr>
              <a:t>Яагаад</a:t>
            </a:r>
            <a:r>
              <a:rPr lang="en-US" altLang="ja-JP" sz="2800" b="1" i="1" dirty="0" smtClean="0">
                <a:solidFill>
                  <a:srgbClr val="00172E"/>
                </a:solidFill>
                <a:latin typeface="Arial" charset="0"/>
                <a:cs typeface="Arial" charset="0"/>
              </a:rPr>
              <a:t>, </a:t>
            </a:r>
          </a:p>
          <a:p>
            <a:pPr algn="ctr" eaLnBrk="1" hangingPunct="1"/>
            <a:r>
              <a:rPr lang="en-US" altLang="ja-JP" sz="2800" b="1" i="1" dirty="0" err="1" smtClean="0">
                <a:solidFill>
                  <a:srgbClr val="00172E"/>
                </a:solidFill>
                <a:latin typeface="Arial" charset="0"/>
                <a:cs typeface="Arial" charset="0"/>
              </a:rPr>
              <a:t>яагаад</a:t>
            </a:r>
            <a:r>
              <a:rPr lang="en-US" altLang="ja-JP" sz="2800" b="1" i="1" dirty="0" smtClean="0">
                <a:solidFill>
                  <a:srgbClr val="00172E"/>
                </a:solidFill>
                <a:latin typeface="Arial" charset="0"/>
                <a:cs typeface="Arial" charset="0"/>
              </a:rPr>
              <a:t> </a:t>
            </a:r>
            <a:r>
              <a:rPr lang="en-US" altLang="ja-JP" sz="2800" b="1" i="1" dirty="0" err="1" smtClean="0">
                <a:solidFill>
                  <a:srgbClr val="00172E"/>
                </a:solidFill>
                <a:latin typeface="Arial" charset="0"/>
                <a:cs typeface="Arial" charset="0"/>
              </a:rPr>
              <a:t>үгүй</a:t>
            </a:r>
            <a:r>
              <a:rPr lang="en-US" altLang="ja-JP" sz="2800" b="1" i="1" dirty="0" smtClean="0">
                <a:solidFill>
                  <a:srgbClr val="00172E"/>
                </a:solidFill>
                <a:latin typeface="Arial" charset="0"/>
                <a:cs typeface="Arial" charset="0"/>
              </a:rPr>
              <a:t> </a:t>
            </a:r>
            <a:r>
              <a:rPr lang="en-US" altLang="ja-JP" sz="2800" b="1" i="1" dirty="0" err="1" smtClean="0">
                <a:solidFill>
                  <a:srgbClr val="00172E"/>
                </a:solidFill>
                <a:latin typeface="Arial" charset="0"/>
                <a:cs typeface="Arial" charset="0"/>
              </a:rPr>
              <a:t>гэж</a:t>
            </a:r>
            <a:r>
              <a:rPr lang="en-US" altLang="ja-JP" sz="2800" b="1" i="1" dirty="0" smtClean="0">
                <a:solidFill>
                  <a:srgbClr val="00172E"/>
                </a:solidFill>
                <a:latin typeface="Arial" charset="0"/>
                <a:cs typeface="Arial" charset="0"/>
              </a:rPr>
              <a:t>?</a:t>
            </a:r>
            <a:endParaRPr lang="en-US" sz="2800" b="1" i="1" dirty="0">
              <a:solidFill>
                <a:srgbClr val="00172E"/>
              </a:solidFill>
              <a:latin typeface="Arial" charset="0"/>
              <a:cs typeface="Arial" charset="0"/>
            </a:endParaRP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solidFill>
                <a:srgbClr val="DDDDDD"/>
              </a:solidFill>
            </a:endParaRPr>
          </a:p>
        </p:txBody>
      </p:sp>
      <p:grpSp>
        <p:nvGrpSpPr>
          <p:cNvPr id="2" name="Group 38"/>
          <p:cNvGrpSpPr>
            <a:grpSpLocks/>
          </p:cNvGrpSpPr>
          <p:nvPr/>
        </p:nvGrpSpPr>
        <p:grpSpPr bwMode="auto">
          <a:xfrm>
            <a:off x="3275855" y="2492896"/>
            <a:ext cx="2952750" cy="2017713"/>
            <a:chOff x="2029" y="1632"/>
            <a:chExt cx="1860" cy="1271"/>
          </a:xfrm>
        </p:grpSpPr>
        <p:pic>
          <p:nvPicPr>
            <p:cNvPr id="160793" name="Picture 11"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6361">
              <a:off x="2290" y="1703"/>
              <a:ext cx="155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794" name="Group 17"/>
            <p:cNvGrpSpPr>
              <a:grpSpLocks/>
            </p:cNvGrpSpPr>
            <p:nvPr/>
          </p:nvGrpSpPr>
          <p:grpSpPr bwMode="auto">
            <a:xfrm>
              <a:off x="2029" y="1680"/>
              <a:ext cx="884" cy="912"/>
              <a:chOff x="2029" y="1680"/>
              <a:chExt cx="884" cy="912"/>
            </a:xfrm>
          </p:grpSpPr>
          <p:pic>
            <p:nvPicPr>
              <p:cNvPr id="160798" name="Picture 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4"/>
              <p:cNvSpPr txBox="1">
                <a:spLocks noChangeArrowheads="1"/>
              </p:cNvSpPr>
              <p:nvPr/>
            </p:nvSpPr>
            <p:spPr bwMode="auto">
              <a:xfrm>
                <a:off x="2112" y="1824"/>
                <a:ext cx="733"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err="1" smtClean="0">
                    <a:solidFill>
                      <a:srgbClr val="FFFFFF"/>
                    </a:solidFill>
                    <a:effectLst>
                      <a:outerShdw blurRad="38100" dist="38100" dir="2700000" algn="tl">
                        <a:srgbClr val="000000"/>
                      </a:outerShdw>
                    </a:effectLst>
                  </a:rPr>
                  <a:t>Хайр</a:t>
                </a:r>
                <a:endParaRPr lang="en-US" sz="3200" b="1" dirty="0" smtClean="0">
                  <a:solidFill>
                    <a:srgbClr val="FFFFFF"/>
                  </a:solidFill>
                  <a:effectLst>
                    <a:outerShdw blurRad="38100" dist="38100" dir="2700000" algn="tl">
                      <a:srgbClr val="000000"/>
                    </a:outerShdw>
                  </a:effectLst>
                </a:endParaRPr>
              </a:p>
            </p:txBody>
          </p:sp>
        </p:grpSp>
        <p:grpSp>
          <p:nvGrpSpPr>
            <p:cNvPr id="160795" name="Group 16"/>
            <p:cNvGrpSpPr>
              <a:grpSpLocks/>
            </p:cNvGrpSpPr>
            <p:nvPr/>
          </p:nvGrpSpPr>
          <p:grpSpPr bwMode="auto">
            <a:xfrm>
              <a:off x="3120" y="1632"/>
              <a:ext cx="769" cy="948"/>
              <a:chOff x="3120" y="1584"/>
              <a:chExt cx="769" cy="948"/>
            </a:xfrm>
          </p:grpSpPr>
          <p:pic>
            <p:nvPicPr>
              <p:cNvPr id="160796" name="Picture 1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5"/>
              <p:cNvSpPr txBox="1">
                <a:spLocks noChangeArrowheads="1"/>
              </p:cNvSpPr>
              <p:nvPr/>
            </p:nvSpPr>
            <p:spPr bwMode="auto">
              <a:xfrm>
                <a:off x="3120" y="1824"/>
                <a:ext cx="713"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err="1" smtClean="0">
                    <a:solidFill>
                      <a:srgbClr val="FFFFFF"/>
                    </a:solidFill>
                    <a:effectLst>
                      <a:outerShdw blurRad="38100" dist="38100" dir="2700000" algn="tl">
                        <a:srgbClr val="000000"/>
                      </a:outerShdw>
                    </a:effectLst>
                  </a:rPr>
                  <a:t>Үнэн</a:t>
                </a:r>
                <a:endParaRPr lang="en-US" sz="3200" b="1" dirty="0" smtClean="0">
                  <a:solidFill>
                    <a:srgbClr val="FFFFFF"/>
                  </a:solidFill>
                  <a:effectLst>
                    <a:outerShdw blurRad="38100" dist="38100" dir="2700000" algn="tl">
                      <a:srgbClr val="000000"/>
                    </a:outerShdw>
                  </a:effectLst>
                </a:endParaRPr>
              </a:p>
            </p:txBody>
          </p:sp>
        </p:grpSp>
      </p:grpSp>
      <p:grpSp>
        <p:nvGrpSpPr>
          <p:cNvPr id="5" name="Group 39"/>
          <p:cNvGrpSpPr>
            <a:grpSpLocks/>
          </p:cNvGrpSpPr>
          <p:nvPr/>
        </p:nvGrpSpPr>
        <p:grpSpPr bwMode="auto">
          <a:xfrm>
            <a:off x="762000" y="4259263"/>
            <a:ext cx="2908300" cy="2249488"/>
            <a:chOff x="280" y="2647"/>
            <a:chExt cx="1832" cy="1417"/>
          </a:xfrm>
        </p:grpSpPr>
        <p:pic>
          <p:nvPicPr>
            <p:cNvPr id="160786" name="Picture 18"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78630">
              <a:off x="562" y="2864"/>
              <a:ext cx="155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787" name="Group 19"/>
            <p:cNvGrpSpPr>
              <a:grpSpLocks/>
            </p:cNvGrpSpPr>
            <p:nvPr/>
          </p:nvGrpSpPr>
          <p:grpSpPr bwMode="auto">
            <a:xfrm rot="-1184991">
              <a:off x="280" y="3051"/>
              <a:ext cx="884" cy="912"/>
              <a:chOff x="2029" y="1680"/>
              <a:chExt cx="884" cy="912"/>
            </a:xfrm>
          </p:grpSpPr>
          <p:pic>
            <p:nvPicPr>
              <p:cNvPr id="160791" name="Picture 20"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1"/>
              <p:cNvSpPr txBox="1">
                <a:spLocks noChangeArrowheads="1"/>
              </p:cNvSpPr>
              <p:nvPr/>
            </p:nvSpPr>
            <p:spPr bwMode="auto">
              <a:xfrm>
                <a:off x="2070" y="1817"/>
                <a:ext cx="733"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err="1" smtClean="0">
                    <a:solidFill>
                      <a:srgbClr val="FFFFFF"/>
                    </a:solidFill>
                    <a:effectLst>
                      <a:outerShdw blurRad="38100" dist="38100" dir="2700000" algn="tl">
                        <a:srgbClr val="000000"/>
                      </a:outerShdw>
                    </a:effectLst>
                  </a:rPr>
                  <a:t>Хайр</a:t>
                </a:r>
                <a:endParaRPr lang="en-US" sz="3200" b="1" dirty="0" smtClean="0">
                  <a:solidFill>
                    <a:srgbClr val="FFFFFF"/>
                  </a:solidFill>
                  <a:effectLst>
                    <a:outerShdw blurRad="38100" dist="38100" dir="2700000" algn="tl">
                      <a:srgbClr val="000000"/>
                    </a:outerShdw>
                  </a:effectLst>
                </a:endParaRPr>
              </a:p>
            </p:txBody>
          </p:sp>
        </p:grpSp>
        <p:grpSp>
          <p:nvGrpSpPr>
            <p:cNvPr id="160788" name="Group 22"/>
            <p:cNvGrpSpPr>
              <a:grpSpLocks/>
            </p:cNvGrpSpPr>
            <p:nvPr/>
          </p:nvGrpSpPr>
          <p:grpSpPr bwMode="auto">
            <a:xfrm rot="-1184991">
              <a:off x="1313" y="2647"/>
              <a:ext cx="740" cy="948"/>
              <a:chOff x="3149" y="1584"/>
              <a:chExt cx="740" cy="948"/>
            </a:xfrm>
          </p:grpSpPr>
          <p:pic>
            <p:nvPicPr>
              <p:cNvPr id="160789" name="Picture 2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0" name="Text Box 24"/>
              <p:cNvSpPr txBox="1">
                <a:spLocks noChangeArrowheads="1"/>
              </p:cNvSpPr>
              <p:nvPr/>
            </p:nvSpPr>
            <p:spPr bwMode="auto">
              <a:xfrm>
                <a:off x="3149" y="1821"/>
                <a:ext cx="713"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err="1" smtClean="0">
                    <a:solidFill>
                      <a:srgbClr val="FFFFFF"/>
                    </a:solidFill>
                    <a:effectLst>
                      <a:outerShdw blurRad="38100" dist="38100" dir="2700000" algn="tl">
                        <a:srgbClr val="000000"/>
                      </a:outerShdw>
                    </a:effectLst>
                  </a:rPr>
                  <a:t>Үнэн</a:t>
                </a:r>
                <a:endParaRPr lang="en-US" sz="3200" b="1" dirty="0" smtClean="0">
                  <a:solidFill>
                    <a:srgbClr val="FFFFFF"/>
                  </a:solidFill>
                  <a:effectLst>
                    <a:outerShdw blurRad="38100" dist="38100" dir="2700000" algn="tl">
                      <a:srgbClr val="000000"/>
                    </a:outerShdw>
                  </a:effectLst>
                </a:endParaRPr>
              </a:p>
            </p:txBody>
          </p:sp>
        </p:grpSp>
      </p:grpSp>
      <p:grpSp>
        <p:nvGrpSpPr>
          <p:cNvPr id="8" name="Group 40"/>
          <p:cNvGrpSpPr>
            <a:grpSpLocks/>
          </p:cNvGrpSpPr>
          <p:nvPr/>
        </p:nvGrpSpPr>
        <p:grpSpPr bwMode="auto">
          <a:xfrm>
            <a:off x="6096000" y="4267200"/>
            <a:ext cx="2849563" cy="2316163"/>
            <a:chOff x="3835" y="2730"/>
            <a:chExt cx="1795" cy="1459"/>
          </a:xfrm>
        </p:grpSpPr>
        <p:pic>
          <p:nvPicPr>
            <p:cNvPr id="160779" name="Picture 25"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12268">
              <a:off x="3970" y="2989"/>
              <a:ext cx="1550"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780" name="Group 26"/>
            <p:cNvGrpSpPr>
              <a:grpSpLocks/>
            </p:cNvGrpSpPr>
            <p:nvPr/>
          </p:nvGrpSpPr>
          <p:grpSpPr bwMode="auto">
            <a:xfrm rot="1505907">
              <a:off x="3835" y="2730"/>
              <a:ext cx="884" cy="912"/>
              <a:chOff x="2029" y="1680"/>
              <a:chExt cx="884" cy="912"/>
            </a:xfrm>
          </p:grpSpPr>
          <p:pic>
            <p:nvPicPr>
              <p:cNvPr id="160784" name="Picture 2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4" name="Text Box 28"/>
              <p:cNvSpPr txBox="1">
                <a:spLocks noChangeArrowheads="1"/>
              </p:cNvSpPr>
              <p:nvPr/>
            </p:nvSpPr>
            <p:spPr bwMode="auto">
              <a:xfrm>
                <a:off x="2068" y="1822"/>
                <a:ext cx="733"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err="1" smtClean="0">
                    <a:solidFill>
                      <a:srgbClr val="FFFFFF"/>
                    </a:solidFill>
                    <a:effectLst>
                      <a:outerShdw blurRad="38100" dist="38100" dir="2700000" algn="tl">
                        <a:srgbClr val="000000"/>
                      </a:outerShdw>
                    </a:effectLst>
                  </a:rPr>
                  <a:t>Хайр</a:t>
                </a:r>
                <a:endParaRPr lang="en-US" sz="3200" b="1" dirty="0" smtClean="0">
                  <a:solidFill>
                    <a:srgbClr val="FFFFFF"/>
                  </a:solidFill>
                  <a:effectLst>
                    <a:outerShdw blurRad="38100" dist="38100" dir="2700000" algn="tl">
                      <a:srgbClr val="000000"/>
                    </a:outerShdw>
                  </a:effectLst>
                </a:endParaRPr>
              </a:p>
            </p:txBody>
          </p:sp>
        </p:grpSp>
        <p:grpSp>
          <p:nvGrpSpPr>
            <p:cNvPr id="160781" name="Group 29"/>
            <p:cNvGrpSpPr>
              <a:grpSpLocks/>
            </p:cNvGrpSpPr>
            <p:nvPr/>
          </p:nvGrpSpPr>
          <p:grpSpPr bwMode="auto">
            <a:xfrm rot="1505907">
              <a:off x="4886" y="3137"/>
              <a:ext cx="744" cy="948"/>
              <a:chOff x="3145" y="1584"/>
              <a:chExt cx="744" cy="948"/>
            </a:xfrm>
          </p:grpSpPr>
          <p:pic>
            <p:nvPicPr>
              <p:cNvPr id="160782" name="Picture 30"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7" name="Text Box 31"/>
              <p:cNvSpPr txBox="1">
                <a:spLocks noChangeArrowheads="1"/>
              </p:cNvSpPr>
              <p:nvPr/>
            </p:nvSpPr>
            <p:spPr bwMode="auto">
              <a:xfrm>
                <a:off x="3145" y="1822"/>
                <a:ext cx="713"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err="1" smtClean="0">
                    <a:solidFill>
                      <a:srgbClr val="FFFFFF"/>
                    </a:solidFill>
                    <a:effectLst>
                      <a:outerShdw blurRad="38100" dist="38100" dir="2700000" algn="tl">
                        <a:srgbClr val="000000"/>
                      </a:outerShdw>
                    </a:effectLst>
                  </a:rPr>
                  <a:t>Үнэн</a:t>
                </a:r>
                <a:endParaRPr lang="en-US" sz="3200" b="1" dirty="0" smtClean="0">
                  <a:solidFill>
                    <a:srgbClr val="FFFFFF"/>
                  </a:solidFill>
                  <a:effectLst>
                    <a:outerShdw blurRad="38100" dist="38100" dir="2700000" algn="tl">
                      <a:srgbClr val="000000"/>
                    </a:outerShdw>
                  </a:effectLst>
                </a:endParaRPr>
              </a:p>
            </p:txBody>
          </p:sp>
        </p:grpSp>
      </p:grpSp>
      <p:sp>
        <p:nvSpPr>
          <p:cNvPr id="29731" name="Text Box 35"/>
          <p:cNvSpPr txBox="1">
            <a:spLocks noChangeArrowheads="1"/>
          </p:cNvSpPr>
          <p:nvPr/>
        </p:nvSpPr>
        <p:spPr bwMode="auto">
          <a:xfrm rot="-1215952">
            <a:off x="596648" y="4051370"/>
            <a:ext cx="20817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dirty="0" err="1" smtClean="0">
                <a:solidFill>
                  <a:srgbClr val="CC0000"/>
                </a:solidFill>
                <a:latin typeface="Arial"/>
                <a:cs typeface="Arial"/>
              </a:rPr>
              <a:t>Зөөлөн</a:t>
            </a:r>
            <a:endParaRPr lang="en-US" sz="4000" b="1" dirty="0">
              <a:solidFill>
                <a:srgbClr val="CC0000"/>
              </a:solidFill>
              <a:latin typeface="Arial"/>
              <a:cs typeface="Arial"/>
            </a:endParaRPr>
          </a:p>
        </p:txBody>
      </p:sp>
      <p:sp>
        <p:nvSpPr>
          <p:cNvPr id="29732" name="Text Box 36"/>
          <p:cNvSpPr txBox="1">
            <a:spLocks noChangeArrowheads="1"/>
          </p:cNvSpPr>
          <p:nvPr/>
        </p:nvSpPr>
        <p:spPr bwMode="auto">
          <a:xfrm rot="1567022">
            <a:off x="6998250" y="3976757"/>
            <a:ext cx="16594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dirty="0" err="1" smtClean="0">
                <a:solidFill>
                  <a:srgbClr val="CC0000"/>
                </a:solidFill>
                <a:latin typeface="Arial"/>
                <a:cs typeface="Arial"/>
              </a:rPr>
              <a:t>Хатуу</a:t>
            </a:r>
            <a:endParaRPr lang="en-US" sz="4000" b="1" dirty="0">
              <a:solidFill>
                <a:srgbClr val="CC0000"/>
              </a:solidFill>
              <a:latin typeface="Arial"/>
              <a:cs typeface="Arial"/>
            </a:endParaRPr>
          </a:p>
        </p:txBody>
      </p:sp>
      <p:sp>
        <p:nvSpPr>
          <p:cNvPr id="29733" name="Text Box 37"/>
          <p:cNvSpPr txBox="1">
            <a:spLocks noChangeArrowheads="1"/>
          </p:cNvSpPr>
          <p:nvPr/>
        </p:nvSpPr>
        <p:spPr bwMode="auto">
          <a:xfrm>
            <a:off x="3851920" y="4509120"/>
            <a:ext cx="21939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dirty="0" err="1" smtClean="0">
                <a:solidFill>
                  <a:srgbClr val="CC0000"/>
                </a:solidFill>
                <a:latin typeface="Impact" charset="0"/>
              </a:rPr>
              <a:t>Баланс</a:t>
            </a:r>
            <a:endParaRPr lang="en-US" sz="4000" dirty="0">
              <a:solidFill>
                <a:srgbClr val="CC0000"/>
              </a:solidFill>
              <a:latin typeface="Impact" charset="0"/>
            </a:endParaRPr>
          </a:p>
        </p:txBody>
      </p:sp>
    </p:spTree>
    <p:extLst>
      <p:ext uri="{BB962C8B-B14F-4D97-AF65-F5344CB8AC3E}">
        <p14:creationId xmlns:p14="http://schemas.microsoft.com/office/powerpoint/2010/main" val="2697497610"/>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29704">
                                            <p:txEl>
                                              <p:pRg st="1" end="1"/>
                                            </p:txEl>
                                          </p:spTgt>
                                        </p:tgtEl>
                                        <p:attrNameLst>
                                          <p:attrName>style.visibility</p:attrName>
                                        </p:attrNameLst>
                                      </p:cBhvr>
                                      <p:to>
                                        <p:strVal val="visible"/>
                                      </p:to>
                                    </p:set>
                                    <p:animEffect transition="in" filter="fade">
                                      <p:cBhvr>
                                        <p:cTn id="17" dur="770" decel="100000"/>
                                        <p:tgtEl>
                                          <p:spTgt spid="29704">
                                            <p:txEl>
                                              <p:pRg st="1" end="1"/>
                                            </p:txEl>
                                          </p:spTgt>
                                        </p:tgtEl>
                                      </p:cBhvr>
                                    </p:animEffect>
                                    <p:animScale>
                                      <p:cBhvr>
                                        <p:cTn id="18" dur="770" decel="100000"/>
                                        <p:tgtEl>
                                          <p:spTgt spid="29704">
                                            <p:txEl>
                                              <p:pRg st="1" end="1"/>
                                            </p:txEl>
                                          </p:spTgt>
                                        </p:tgtEl>
                                      </p:cBhvr>
                                      <p:from x="10000" y="10000"/>
                                      <p:to x="200000" y="450000"/>
                                    </p:animScale>
                                    <p:animScale>
                                      <p:cBhvr>
                                        <p:cTn id="19" dur="1230" accel="100000" fill="hold">
                                          <p:stCondLst>
                                            <p:cond delay="770"/>
                                          </p:stCondLst>
                                        </p:cTn>
                                        <p:tgtEl>
                                          <p:spTgt spid="29704">
                                            <p:txEl>
                                              <p:pRg st="1" end="1"/>
                                            </p:txEl>
                                          </p:spTgt>
                                        </p:tgtEl>
                                      </p:cBhvr>
                                      <p:from x="200000" y="450000"/>
                                      <p:to x="100000" y="100000"/>
                                    </p:animScale>
                                    <p:set>
                                      <p:cBhvr>
                                        <p:cTn id="20" dur="770" fill="hold"/>
                                        <p:tgtEl>
                                          <p:spTgt spid="29704">
                                            <p:txEl>
                                              <p:pRg st="1" end="1"/>
                                            </p:txEl>
                                          </p:spTgt>
                                        </p:tgtEl>
                                        <p:attrNameLst>
                                          <p:attrName>ppt_x</p:attrName>
                                        </p:attrNameLst>
                                      </p:cBhvr>
                                      <p:to>
                                        <p:strVal val="(0.5)"/>
                                      </p:to>
                                    </p:set>
                                    <p:anim from="(0.5)" to="(#ppt_x)" calcmode="lin" valueType="num">
                                      <p:cBhvr>
                                        <p:cTn id="21" dur="1230" accel="100000" fill="hold">
                                          <p:stCondLst>
                                            <p:cond delay="770"/>
                                          </p:stCondLst>
                                        </p:cTn>
                                        <p:tgtEl>
                                          <p:spTgt spid="29704">
                                            <p:txEl>
                                              <p:pRg st="1" end="1"/>
                                            </p:txEl>
                                          </p:spTgt>
                                        </p:tgtEl>
                                        <p:attrNameLst>
                                          <p:attrName>ppt_x</p:attrName>
                                        </p:attrNameLst>
                                      </p:cBhvr>
                                    </p:anim>
                                    <p:set>
                                      <p:cBhvr>
                                        <p:cTn id="22" dur="770" fill="hold"/>
                                        <p:tgtEl>
                                          <p:spTgt spid="29704">
                                            <p:txEl>
                                              <p:pRg st="1" end="1"/>
                                            </p:txEl>
                                          </p:spTgt>
                                        </p:tgtEl>
                                        <p:attrNameLst>
                                          <p:attrName>ppt_y</p:attrName>
                                        </p:attrNameLst>
                                      </p:cBhvr>
                                      <p:to>
                                        <p:strVal val="(#ppt_y+0.4)"/>
                                      </p:to>
                                    </p:set>
                                    <p:anim from="(#ppt_y+0.4)" to="(#ppt_y)" calcmode="lin" valueType="num">
                                      <p:cBhvr>
                                        <p:cTn id="23" dur="1230" accel="100000" fill="hold">
                                          <p:stCondLst>
                                            <p:cond delay="770"/>
                                          </p:stCondLst>
                                        </p:cTn>
                                        <p:tgtEl>
                                          <p:spTgt spid="29704">
                                            <p:txEl>
                                              <p:pRg st="1" end="1"/>
                                            </p:txEl>
                                          </p:spTgt>
                                        </p:tgtEl>
                                        <p:attrNameLst>
                                          <p:attrName>ppt_y</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9731"/>
                                        </p:tgtEl>
                                        <p:attrNameLst>
                                          <p:attrName>style.visibility</p:attrName>
                                        </p:attrNameLst>
                                      </p:cBhvr>
                                      <p:to>
                                        <p:strVal val="visible"/>
                                      </p:to>
                                    </p:set>
                                    <p:animEffect transition="in" filter="dissolve">
                                      <p:cBhvr>
                                        <p:cTn id="43" dur="500"/>
                                        <p:tgtEl>
                                          <p:spTgt spid="2973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9732"/>
                                        </p:tgtEl>
                                        <p:attrNameLst>
                                          <p:attrName>style.visibility</p:attrName>
                                        </p:attrNameLst>
                                      </p:cBhvr>
                                      <p:to>
                                        <p:strVal val="visible"/>
                                      </p:to>
                                    </p:set>
                                    <p:animEffect transition="in" filter="dissolve">
                                      <p:cBhvr>
                                        <p:cTn id="48" dur="500"/>
                                        <p:tgtEl>
                                          <p:spTgt spid="2973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9733"/>
                                        </p:tgtEl>
                                        <p:attrNameLst>
                                          <p:attrName>style.visibility</p:attrName>
                                        </p:attrNameLst>
                                      </p:cBhvr>
                                      <p:to>
                                        <p:strVal val="visible"/>
                                      </p:to>
                                    </p:set>
                                    <p:animEffect transition="in" filter="dissolve">
                                      <p:cBhvr>
                                        <p:cTn id="53" dur="500"/>
                                        <p:tgtEl>
                                          <p:spTgt spid="2973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9698"/>
                                        </p:tgtEl>
                                        <p:attrNameLst>
                                          <p:attrName>style.visibility</p:attrName>
                                        </p:attrNameLst>
                                      </p:cBhvr>
                                      <p:to>
                                        <p:strVal val="visible"/>
                                      </p:to>
                                    </p:set>
                                    <p:animEffect transition="in" filter="dissolve">
                                      <p:cBhvr>
                                        <p:cTn id="58"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ru-RU" sz="3600" b="1" baseline="30000" dirty="0" smtClean="0">
                <a:effectLst>
                  <a:glow rad="127000">
                    <a:schemeClr val="tx1"/>
                  </a:glow>
                </a:effectLst>
                <a:latin typeface="Arial" charset="0"/>
                <a:ea typeface="ＭＳ Ｐゴシック" charset="0"/>
                <a:cs typeface="ＭＳ Ｐゴシック" charset="0"/>
              </a:rPr>
              <a:t>1</a:t>
            </a:r>
            <a:r>
              <a:rPr lang="ru-RU" sz="3600" b="1" dirty="0" smtClean="0">
                <a:effectLst>
                  <a:glow rad="127000">
                    <a:schemeClr val="tx1"/>
                  </a:glow>
                </a:effectLst>
                <a:latin typeface="Arial" charset="0"/>
                <a:ea typeface="ＭＳ Ｐゴシック" charset="0"/>
                <a:cs typeface="ＭＳ Ｐゴシック" charset="0"/>
              </a:rPr>
              <a:t>Ахлагч </a:t>
            </a:r>
            <a:r>
              <a:rPr lang="ru-RU" sz="3600" b="1" dirty="0" err="1">
                <a:effectLst>
                  <a:glow rad="127000">
                    <a:schemeClr val="tx1"/>
                  </a:glow>
                </a:effectLst>
                <a:latin typeface="Arial" charset="0"/>
                <a:ea typeface="ＭＳ Ｐゴシック" charset="0"/>
                <a:cs typeface="ＭＳ Ｐゴシック" charset="0"/>
              </a:rPr>
              <a:t>би</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сонгогдсон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эзэгтэй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болоод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түүний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хүүхдүүдэд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илгээв</a:t>
            </a:r>
            <a:r>
              <a:rPr lang="ru-RU" sz="3600" b="1" dirty="0">
                <a:effectLst>
                  <a:glow rad="127000">
                    <a:schemeClr val="tx1"/>
                  </a:glow>
                </a:effectLst>
                <a:latin typeface="Arial" charset="0"/>
                <a:ea typeface="ＭＳ Ｐゴシック" charset="0"/>
                <a:cs typeface="ＭＳ Ｐゴシック" charset="0"/>
              </a:rPr>
              <a:t>. Би, </a:t>
            </a:r>
            <a:r>
              <a:rPr lang="ru-RU" sz="3600" b="1" dirty="0" err="1">
                <a:effectLst>
                  <a:glow rad="127000">
                    <a:schemeClr val="tx1"/>
                  </a:glow>
                </a:effectLst>
                <a:latin typeface="Arial" charset="0"/>
                <a:ea typeface="ＭＳ Ｐゴシック" charset="0"/>
                <a:cs typeface="ＭＳ Ｐゴシック" charset="0"/>
              </a:rPr>
              <a:t>зөвхөн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a:t>
            </a:r>
            <a:r>
              <a:rPr lang="ru-RU" sz="3600" b="1" dirty="0">
                <a:effectLst>
                  <a:glow rad="127000">
                    <a:schemeClr val="tx1"/>
                  </a:glow>
                </a:effectLst>
                <a:latin typeface="Arial" charset="0"/>
                <a:ea typeface="ＭＳ Ｐゴシック" charset="0"/>
                <a:cs typeface="ＭＳ Ｐゴシック" charset="0"/>
              </a:rPr>
              <a:t> ч </a:t>
            </a:r>
            <a:r>
              <a:rPr lang="ru-RU" sz="3600" b="1" dirty="0" err="1">
                <a:effectLst>
                  <a:glow rad="127000">
                    <a:schemeClr val="tx1"/>
                  </a:glow>
                </a:effectLst>
                <a:latin typeface="Arial" charset="0"/>
                <a:ea typeface="ＭＳ Ｐゴシック" charset="0"/>
                <a:cs typeface="ＭＳ Ｐゴシック" charset="0"/>
              </a:rPr>
              <a:t>биш</a:t>
            </a:r>
            <a:r>
              <a:rPr lang="ru-RU" sz="3600" b="1" dirty="0">
                <a:effectLst>
                  <a:glow rad="127000">
                    <a:schemeClr val="tx1"/>
                  </a:glow>
                </a:effectLst>
                <a:latin typeface="Arial" charset="0"/>
                <a:ea typeface="ＭＳ Ｐゴシック" charset="0"/>
                <a:cs typeface="ＭＳ Ｐゴシック" charset="0"/>
              </a:rPr>
              <a:t>, бас </a:t>
            </a:r>
            <a:r>
              <a:rPr lang="ru-RU" sz="3600" b="1" dirty="0" err="1">
                <a:effectLst>
                  <a:glow rad="127000">
                    <a:schemeClr val="tx1"/>
                  </a:glow>
                </a:effectLst>
                <a:latin typeface="Arial" charset="0"/>
                <a:ea typeface="ＭＳ Ｐゴシック" charset="0"/>
                <a:cs typeface="ＭＳ Ｐゴシック" charset="0"/>
              </a:rPr>
              <a:t>үнэнийг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мэддэг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бүгд</a:t>
            </a:r>
            <a:r>
              <a:rPr lang="ru-RU" sz="3600" b="1" dirty="0">
                <a:effectLst>
                  <a:glow rad="127000">
                    <a:schemeClr val="tx1"/>
                  </a:glow>
                </a:effectLst>
                <a:latin typeface="Arial" charset="0"/>
                <a:ea typeface="ＭＳ Ｐゴシック" charset="0"/>
                <a:cs typeface="ＭＳ Ｐゴシック" charset="0"/>
              </a:rPr>
              <a:t> та </a:t>
            </a:r>
            <a:r>
              <a:rPr lang="ru-RU" sz="3600" b="1" dirty="0" err="1">
                <a:effectLst>
                  <a:glow rad="127000">
                    <a:schemeClr val="tx1"/>
                  </a:glow>
                </a:effectLst>
                <a:latin typeface="Arial" charset="0"/>
                <a:ea typeface="ＭＳ Ｐゴシック" charset="0"/>
                <a:cs typeface="ＭＳ Ｐゴシック" charset="0"/>
              </a:rPr>
              <a:t>нарыг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үнэн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дотор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хайрладаг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нь</a:t>
            </a:r>
            <a:r>
              <a:rPr lang="ru-RU" sz="3600" b="1" dirty="0">
                <a:effectLst>
                  <a:glow rad="127000">
                    <a:schemeClr val="tx1"/>
                  </a:glow>
                </a:effectLst>
                <a:latin typeface="Arial" charset="0"/>
                <a:ea typeface="ＭＳ Ｐゴシック" charset="0"/>
                <a:cs typeface="ＭＳ Ｐゴシック" charset="0"/>
              </a:rPr>
              <a:t> </a:t>
            </a:r>
            <a:r>
              <a:rPr lang="ru-RU" sz="3600" b="1" baseline="30000" dirty="0">
                <a:effectLst>
                  <a:glow rad="127000">
                    <a:schemeClr val="tx1"/>
                  </a:glow>
                </a:effectLst>
                <a:latin typeface="Arial" charset="0"/>
                <a:ea typeface="ＭＳ Ｐゴシック" charset="0"/>
                <a:cs typeface="ＭＳ Ｐゴシック" charset="0"/>
              </a:rPr>
              <a:t>2</a:t>
            </a:r>
            <a:r>
              <a:rPr lang="ru-RU" sz="3600" b="1" dirty="0">
                <a:effectLst>
                  <a:glow rad="127000">
                    <a:schemeClr val="tx1"/>
                  </a:glow>
                </a:effectLst>
                <a:latin typeface="Arial" charset="0"/>
                <a:ea typeface="ＭＳ Ｐゴシック" charset="0"/>
                <a:cs typeface="ＭＳ Ｐゴシック" charset="0"/>
              </a:rPr>
              <a:t>бидний </a:t>
            </a:r>
            <a:r>
              <a:rPr lang="ru-RU" sz="3600" b="1" dirty="0" err="1">
                <a:effectLst>
                  <a:glow rad="127000">
                    <a:schemeClr val="tx1"/>
                  </a:glow>
                </a:effectLst>
                <a:latin typeface="Arial" charset="0"/>
                <a:ea typeface="ＭＳ Ｐゴシック" charset="0"/>
                <a:cs typeface="ＭＳ Ｐゴシック" charset="0"/>
              </a:rPr>
              <a:t>дотор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байгаа</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бөгөөд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бидэнтэй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үүрд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хамт</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байх</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үнэний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төлөө</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юм</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 </a:t>
            </a:r>
            <a:r>
              <a:rPr lang="en-US" sz="3600" b="1" dirty="0" err="1" smtClean="0">
                <a:effectLst>
                  <a:glow rad="127000">
                    <a:schemeClr val="tx1"/>
                  </a:glow>
                </a:effectLst>
                <a:latin typeface="Arial" charset="0"/>
                <a:ea typeface="ＭＳ Ｐゴシック" charset="0"/>
                <a:cs typeface="ＭＳ Ｐゴシック" charset="0"/>
              </a:rPr>
              <a:t>Иохан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a:t>
            </a:r>
            <a:r>
              <a:rPr lang="en-US" sz="3600" b="1" dirty="0" smtClean="0">
                <a:effectLst>
                  <a:glow rad="127000">
                    <a:schemeClr val="tx1"/>
                  </a:glow>
                </a:effectLst>
                <a:latin typeface="Arial" charset="0"/>
                <a:ea typeface="ＭＳ Ｐゴシック" charset="0"/>
                <a:cs typeface="ＭＳ Ｐゴシック" charset="0"/>
              </a:rPr>
              <a:t>-2).</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1152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ru-RU" sz="3600" b="1" baseline="30000" dirty="0" smtClean="0">
                <a:effectLst>
                  <a:glow rad="127000">
                    <a:schemeClr val="tx1"/>
                  </a:glow>
                </a:effectLst>
                <a:latin typeface="Arial" charset="0"/>
                <a:ea typeface="ＭＳ Ｐゴシック" charset="0"/>
                <a:cs typeface="ＭＳ Ｐゴシック" charset="0"/>
              </a:rPr>
              <a:t>3</a:t>
            </a:r>
            <a:r>
              <a:rPr lang="ru-RU" sz="3600" b="1" dirty="0" smtClean="0">
                <a:effectLst>
                  <a:glow rad="127000">
                    <a:schemeClr val="tx1"/>
                  </a:glow>
                </a:effectLst>
                <a:latin typeface="Arial" charset="0"/>
                <a:ea typeface="ＭＳ Ｐゴシック" charset="0"/>
                <a:cs typeface="ＭＳ Ｐゴシック" charset="0"/>
              </a:rPr>
              <a:t>Эцэг </a:t>
            </a:r>
            <a:r>
              <a:rPr lang="ru-RU" sz="3600" b="1" dirty="0">
                <a:effectLst>
                  <a:glow rad="127000">
                    <a:schemeClr val="tx1"/>
                  </a:glow>
                </a:effectLst>
                <a:latin typeface="Arial" charset="0"/>
                <a:ea typeface="ＭＳ Ｐゴシック" charset="0"/>
                <a:cs typeface="ＭＳ Ｐゴシック" charset="0"/>
              </a:rPr>
              <a:t>Бурхан ба </a:t>
            </a:r>
            <a:r>
              <a:rPr lang="ru-RU" sz="3600" b="1" dirty="0" err="1">
                <a:effectLst>
                  <a:glow rad="127000">
                    <a:schemeClr val="tx1"/>
                  </a:glow>
                </a:effectLst>
                <a:latin typeface="Arial" charset="0"/>
                <a:ea typeface="ＭＳ Ｐゴシック" charset="0"/>
                <a:cs typeface="ＭＳ Ｐゴシック" charset="0"/>
              </a:rPr>
              <a:t>Эцэгийн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Хүү</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Есүс</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Христээс</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ирсэн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нигүүлсэл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өршөөл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амар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тайван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нь</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үнэн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хийгээд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хайрын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дотор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бидэнтэй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хамт</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байх</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болно</a:t>
            </a:r>
            <a:r>
              <a:rPr lang="ru-RU" sz="3600" b="1" dirty="0">
                <a:effectLst>
                  <a:glow rad="127000">
                    <a:schemeClr val="tx1"/>
                  </a:glow>
                </a:effectLst>
                <a:latin typeface="Arial" charset="0"/>
                <a:ea typeface="ＭＳ Ｐゴシック" charset="0"/>
                <a:cs typeface="ＭＳ Ｐゴシック" charset="0"/>
              </a:rPr>
              <a:t>.</a:t>
            </a:r>
            <a:br>
              <a:rPr lang="ru-RU" sz="3600" b="1" dirty="0">
                <a:effectLst>
                  <a:glow rad="127000">
                    <a:schemeClr val="tx1"/>
                  </a:glow>
                </a:effectLst>
                <a:latin typeface="Arial" charset="0"/>
                <a:ea typeface="ＭＳ Ｐゴシック" charset="0"/>
                <a:cs typeface="ＭＳ Ｐゴシック" charset="0"/>
              </a:rPr>
            </a:br>
            <a:r>
              <a:rPr lang="ru-RU" sz="3600" b="1" baseline="30000" dirty="0">
                <a:effectLst>
                  <a:glow rad="127000">
                    <a:schemeClr val="tx1"/>
                  </a:glow>
                </a:effectLst>
                <a:latin typeface="Arial" charset="0"/>
                <a:ea typeface="ＭＳ Ｐゴシック" charset="0"/>
                <a:cs typeface="ＭＳ Ｐゴシック" charset="0"/>
              </a:rPr>
              <a:t>4</a:t>
            </a:r>
            <a:r>
              <a:rPr lang="ru-RU" sz="3600" b="1" dirty="0">
                <a:effectLst>
                  <a:glow rad="127000">
                    <a:schemeClr val="tx1"/>
                  </a:glow>
                </a:effectLst>
                <a:latin typeface="Arial" charset="0"/>
                <a:ea typeface="ＭＳ Ｐゴシック" charset="0"/>
                <a:cs typeface="ＭＳ Ｐゴシック" charset="0"/>
              </a:rPr>
              <a:t>Эцэгээс </a:t>
            </a:r>
            <a:r>
              <a:rPr lang="ru-RU" sz="3600" b="1" dirty="0" err="1">
                <a:effectLst>
                  <a:glow rad="127000">
                    <a:schemeClr val="tx1"/>
                  </a:glow>
                </a:effectLst>
                <a:latin typeface="Arial" charset="0"/>
                <a:ea typeface="ＭＳ Ｐゴシック" charset="0"/>
                <a:cs typeface="ＭＳ Ｐゴシック" charset="0"/>
              </a:rPr>
              <a:t>бид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тушаал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хүлээн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авсан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шиг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таны</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хүүхдүүдийн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зарим</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нь</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үнэний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дотор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явж</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буйг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мэдсэндээ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a:t>
            </a:r>
            <a:r>
              <a:rPr lang="ru-RU" sz="3600" b="1" dirty="0">
                <a:effectLst>
                  <a:glow rad="127000">
                    <a:schemeClr val="tx1"/>
                  </a:glow>
                </a:effectLst>
                <a:latin typeface="Arial" charset="0"/>
                <a:ea typeface="ＭＳ Ｐゴシック" charset="0"/>
                <a:cs typeface="ＭＳ Ｐゴシック" charset="0"/>
              </a:rPr>
              <a:t> их </a:t>
            </a:r>
            <a:r>
              <a:rPr lang="ru-RU" sz="3600" b="1" dirty="0" err="1">
                <a:effectLst>
                  <a:glow rad="127000">
                    <a:schemeClr val="tx1"/>
                  </a:glow>
                </a:effectLst>
                <a:latin typeface="Arial" charset="0"/>
                <a:ea typeface="ＭＳ Ｐゴシック" charset="0"/>
                <a:cs typeface="ＭＳ Ｐゴシック" charset="0"/>
              </a:rPr>
              <a:t>баярласан</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 </a:t>
            </a:r>
            <a:r>
              <a:rPr lang="en-US" sz="3600" b="1" dirty="0" err="1" smtClean="0">
                <a:effectLst>
                  <a:glow rad="127000">
                    <a:schemeClr val="tx1"/>
                  </a:glow>
                </a:effectLst>
                <a:latin typeface="Arial" charset="0"/>
                <a:ea typeface="ＭＳ Ｐゴシック" charset="0"/>
                <a:cs typeface="ＭＳ Ｐゴシック" charset="0"/>
              </a:rPr>
              <a:t>Иохан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3</a:t>
            </a: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4</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67490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ru-RU" sz="3600" b="1" baseline="30000" dirty="0" smtClean="0">
                <a:effectLst>
                  <a:glow rad="127000">
                    <a:schemeClr val="tx1"/>
                  </a:glow>
                </a:effectLst>
                <a:latin typeface="Arial" charset="0"/>
                <a:ea typeface="ＭＳ Ｐゴシック" charset="0"/>
                <a:cs typeface="ＭＳ Ｐゴシック" charset="0"/>
              </a:rPr>
              <a:t>5</a:t>
            </a:r>
            <a:r>
              <a:rPr lang="ru-RU" sz="3600" b="1" dirty="0" smtClean="0">
                <a:effectLst>
                  <a:glow rad="127000">
                    <a:schemeClr val="tx1"/>
                  </a:glow>
                </a:effectLst>
                <a:latin typeface="Arial" charset="0"/>
                <a:ea typeface="ＭＳ Ｐゴシック" charset="0"/>
                <a:cs typeface="ＭＳ Ｐゴシック" charset="0"/>
              </a:rPr>
              <a:t>Харин </a:t>
            </a:r>
            <a:r>
              <a:rPr lang="ru-RU" sz="3600" b="1" dirty="0" err="1">
                <a:effectLst>
                  <a:glow rad="127000">
                    <a:schemeClr val="tx1"/>
                  </a:glow>
                </a:effectLst>
                <a:latin typeface="Arial" charset="0"/>
                <a:ea typeface="ＭＳ Ｐゴシック" charset="0"/>
                <a:cs typeface="ＭＳ Ｐゴシック" charset="0"/>
              </a:rPr>
              <a:t>одоо</a:t>
            </a:r>
            <a:r>
              <a:rPr lang="ru-RU" sz="3600" b="1" dirty="0">
                <a:effectLst>
                  <a:glow rad="127000">
                    <a:schemeClr val="tx1"/>
                  </a:glow>
                </a:effectLst>
                <a:latin typeface="Arial" charset="0"/>
                <a:ea typeface="ＭＳ Ｐゴシック" charset="0"/>
                <a:cs typeface="ＭＳ Ｐゴシック" charset="0"/>
              </a:rPr>
              <a:t> бол </a:t>
            </a:r>
            <a:r>
              <a:rPr lang="ru-RU" sz="3600" b="1" dirty="0" err="1">
                <a:effectLst>
                  <a:glow rad="127000">
                    <a:schemeClr val="tx1"/>
                  </a:glow>
                </a:effectLst>
                <a:latin typeface="Arial" charset="0"/>
                <a:ea typeface="ＭＳ Ｐゴシック" charset="0"/>
                <a:cs typeface="ＭＳ Ｐゴシック" charset="0"/>
              </a:rPr>
              <a:t>эхнээсээ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бидэнд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байсан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ёсоор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бие</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биеэ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хайрлах</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учиртайг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эзэгтэй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танд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сануулж</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байгаа</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нь</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танд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бичиж</a:t>
            </a:r>
            <a:r>
              <a:rPr lang="ru-RU" sz="3600" b="1" dirty="0">
                <a:effectLst>
                  <a:glow rad="127000">
                    <a:schemeClr val="tx1"/>
                  </a:glow>
                </a:effectLst>
                <a:latin typeface="Arial" charset="0"/>
                <a:ea typeface="ＭＳ Ｐゴシック" charset="0"/>
                <a:cs typeface="ＭＳ Ｐゴシック" charset="0"/>
              </a:rPr>
              <a:t> буй </a:t>
            </a:r>
            <a:r>
              <a:rPr lang="ru-RU" sz="3600" b="1" dirty="0" err="1">
                <a:effectLst>
                  <a:glow rad="127000">
                    <a:schemeClr val="tx1"/>
                  </a:glow>
                </a:effectLst>
                <a:latin typeface="Arial" charset="0"/>
                <a:ea typeface="ＭＳ Ｐゴシック" charset="0"/>
                <a:cs typeface="ＭＳ Ｐゴシック" charset="0"/>
              </a:rPr>
              <a:t>шинэ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тушаал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биш</a:t>
            </a:r>
            <a:r>
              <a:rPr lang="ru-RU" sz="3600" b="1" dirty="0">
                <a:effectLst>
                  <a:glow rad="127000">
                    <a:schemeClr val="tx1"/>
                  </a:glow>
                </a:effectLst>
                <a:latin typeface="Arial" charset="0"/>
                <a:ea typeface="ＭＳ Ｐゴシック" charset="0"/>
                <a:cs typeface="ＭＳ Ｐゴシック" charset="0"/>
              </a:rPr>
              <a:t>. </a:t>
            </a:r>
            <a:r>
              <a:rPr lang="ru-RU" sz="3600" b="1" baseline="30000" dirty="0">
                <a:effectLst>
                  <a:glow rad="127000">
                    <a:schemeClr val="tx1"/>
                  </a:glow>
                </a:effectLst>
                <a:latin typeface="Arial" charset="0"/>
                <a:ea typeface="ＭＳ Ｐゴシック" charset="0"/>
                <a:cs typeface="ＭＳ Ｐゴシック" charset="0"/>
              </a:rPr>
              <a:t>6</a:t>
            </a:r>
            <a:r>
              <a:rPr lang="ru-RU" sz="3600" b="1" dirty="0">
                <a:effectLst>
                  <a:glow rad="127000">
                    <a:schemeClr val="tx1"/>
                  </a:glow>
                </a:effectLst>
                <a:latin typeface="Arial" charset="0"/>
                <a:ea typeface="ＭＳ Ｐゴシック" charset="0"/>
                <a:cs typeface="ＭＳ Ｐゴシック" charset="0"/>
              </a:rPr>
              <a:t>Хайр бол </a:t>
            </a:r>
            <a:r>
              <a:rPr lang="ru-RU" sz="3600" b="1" dirty="0" err="1">
                <a:effectLst>
                  <a:glow rad="127000">
                    <a:schemeClr val="tx1"/>
                  </a:glow>
                </a:effectLst>
                <a:latin typeface="Arial" charset="0"/>
                <a:ea typeface="ＭＳ Ｐゴシック" charset="0"/>
                <a:cs typeface="ＭＳ Ｐゴシック" charset="0"/>
              </a:rPr>
              <a:t>ийм</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болой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Түүний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тушаалын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дагуу</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явах</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юм</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Тушаал</a:t>
            </a:r>
            <a:r>
              <a:rPr lang="ru-RU" sz="3600" b="1" dirty="0">
                <a:effectLst>
                  <a:glow rad="127000">
                    <a:schemeClr val="tx1"/>
                  </a:glow>
                </a:effectLst>
                <a:latin typeface="Arial" charset="0"/>
                <a:ea typeface="ＭＳ Ｐゴシック" charset="0"/>
                <a:cs typeface="ＭＳ Ｐゴシック" charset="0"/>
              </a:rPr>
              <a:t> бол та нар </a:t>
            </a:r>
            <a:r>
              <a:rPr lang="ru-RU" sz="3600" b="1" dirty="0" err="1">
                <a:effectLst>
                  <a:glow rad="127000">
                    <a:schemeClr val="tx1"/>
                  </a:glow>
                </a:effectLst>
                <a:latin typeface="Arial" charset="0"/>
                <a:ea typeface="ＭＳ Ｐゴシック" charset="0"/>
                <a:cs typeface="ＭＳ Ｐゴシック" charset="0"/>
              </a:rPr>
              <a:t>эхнээсээ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сонссончлон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хайр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дотор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явах</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юм</a:t>
            </a:r>
            <a:r>
              <a:rPr lang="ru-RU" sz="3600" b="1" dirty="0">
                <a:effectLst>
                  <a:glow rad="127000">
                    <a:schemeClr val="tx1"/>
                  </a:glow>
                </a:effectLst>
                <a:latin typeface="Arial" charset="0"/>
                <a:ea typeface="ＭＳ Ｐゴシック" charset="0"/>
                <a:cs typeface="ＭＳ Ｐゴシック" charset="0"/>
              </a:rPr>
              <a:t>. </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 </a:t>
            </a:r>
            <a:r>
              <a:rPr lang="en-US" sz="3600" b="1" dirty="0" err="1" smtClean="0">
                <a:effectLst>
                  <a:glow rad="127000">
                    <a:schemeClr val="tx1"/>
                  </a:glow>
                </a:effectLst>
                <a:latin typeface="Arial" charset="0"/>
                <a:ea typeface="ＭＳ Ｐゴシック" charset="0"/>
                <a:cs typeface="ＭＳ Ｐゴシック" charset="0"/>
              </a:rPr>
              <a:t>Иохан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5</a:t>
            </a:r>
            <a:r>
              <a:rPr lang="en-US" sz="3600" b="1" dirty="0" smtClean="0">
                <a:effectLst>
                  <a:glow rad="127000">
                    <a:schemeClr val="tx1"/>
                  </a:glow>
                </a:effectLst>
                <a:latin typeface="Arial" charset="0"/>
                <a:ea typeface="ＭＳ Ｐゴシック" charset="0"/>
                <a:cs typeface="ＭＳ Ｐゴシック" charset="0"/>
              </a:rPr>
              <a:t>-6).</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49210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dirty="0" smtClean="0">
                <a:solidFill>
                  <a:srgbClr val="FFFFFF"/>
                </a:solidFill>
                <a:cs typeface="Times New Roman" charset="0"/>
              </a:rPr>
              <a:t>"</a:t>
            </a:r>
            <a:r>
              <a:rPr lang="ru-RU" sz="4000" b="1" dirty="0" err="1" smtClean="0">
                <a:solidFill>
                  <a:srgbClr val="FFFFFF"/>
                </a:solidFill>
                <a:cs typeface="Times New Roman" charset="0"/>
              </a:rPr>
              <a:t>ариун</a:t>
            </a:r>
            <a:r>
              <a:rPr lang="ru-RU" sz="4000" b="1" dirty="0" smtClean="0">
                <a:solidFill>
                  <a:srgbClr val="FFFFFF"/>
                </a:solidFill>
                <a:cs typeface="Times New Roman" charset="0"/>
              </a:rPr>
              <a:t> </a:t>
            </a:r>
            <a:r>
              <a:rPr lang="ru-RU" sz="4000" b="1" dirty="0" err="1">
                <a:solidFill>
                  <a:srgbClr val="FFFFFF"/>
                </a:solidFill>
                <a:cs typeface="Times New Roman" charset="0"/>
              </a:rPr>
              <a:t>хүмүүсийн</a:t>
            </a:r>
            <a:r>
              <a:rPr lang="ru-RU" sz="4000" b="1" dirty="0">
                <a:solidFill>
                  <a:srgbClr val="FFFFFF"/>
                </a:solidFill>
                <a:cs typeface="Times New Roman" charset="0"/>
              </a:rPr>
              <a:t> </a:t>
            </a:r>
            <a:r>
              <a:rPr lang="ru-RU" sz="4000" b="1" dirty="0" err="1">
                <a:solidFill>
                  <a:srgbClr val="FFFFFF"/>
                </a:solidFill>
                <a:cs typeface="Times New Roman" charset="0"/>
              </a:rPr>
              <a:t>хэрэгцээнд</a:t>
            </a:r>
            <a:r>
              <a:rPr lang="ru-RU" sz="4000" b="1" dirty="0">
                <a:solidFill>
                  <a:srgbClr val="FFFFFF"/>
                </a:solidFill>
                <a:cs typeface="Times New Roman" charset="0"/>
              </a:rPr>
              <a:t> </a:t>
            </a:r>
            <a:r>
              <a:rPr lang="ru-RU" sz="4000" b="1" dirty="0" err="1">
                <a:solidFill>
                  <a:srgbClr val="FFFFFF"/>
                </a:solidFill>
                <a:cs typeface="Times New Roman" charset="0"/>
              </a:rPr>
              <a:t>хандив</a:t>
            </a:r>
            <a:r>
              <a:rPr lang="ru-RU" sz="4000" b="1" dirty="0">
                <a:solidFill>
                  <a:srgbClr val="FFFFFF"/>
                </a:solidFill>
                <a:cs typeface="Times New Roman" charset="0"/>
              </a:rPr>
              <a:t> </a:t>
            </a:r>
            <a:r>
              <a:rPr lang="ru-RU" sz="4000" b="1" dirty="0" err="1">
                <a:solidFill>
                  <a:srgbClr val="FFFFFF"/>
                </a:solidFill>
                <a:cs typeface="Times New Roman" charset="0"/>
              </a:rPr>
              <a:t>өргө</a:t>
            </a:r>
            <a:r>
              <a:rPr lang="ru-RU" sz="4000" b="1" dirty="0">
                <a:solidFill>
                  <a:srgbClr val="FFFFFF"/>
                </a:solidFill>
                <a:cs typeface="Times New Roman" charset="0"/>
              </a:rPr>
              <a:t>, </a:t>
            </a:r>
            <a:r>
              <a:rPr lang="ru-RU" sz="4000" b="1" dirty="0" err="1">
                <a:solidFill>
                  <a:srgbClr val="FFFFFF"/>
                </a:solidFill>
                <a:cs typeface="Times New Roman" charset="0"/>
              </a:rPr>
              <a:t>зочломтгой</a:t>
            </a:r>
            <a:r>
              <a:rPr lang="ru-RU" sz="4000" b="1" dirty="0">
                <a:solidFill>
                  <a:srgbClr val="FFFFFF"/>
                </a:solidFill>
                <a:cs typeface="Times New Roman" charset="0"/>
              </a:rPr>
              <a:t> </a:t>
            </a:r>
            <a:r>
              <a:rPr lang="ru-RU" sz="4000" b="1" dirty="0" smtClean="0">
                <a:solidFill>
                  <a:srgbClr val="FFFFFF"/>
                </a:solidFill>
                <a:cs typeface="Times New Roman" charset="0"/>
              </a:rPr>
              <a:t>бай</a:t>
            </a:r>
            <a:r>
              <a:rPr lang="en-US" sz="4000" b="1" dirty="0" smtClean="0">
                <a:solidFill>
                  <a:srgbClr val="FFFFFF"/>
                </a:solidFill>
                <a:cs typeface="Times New Roman" charset="0"/>
              </a:rPr>
              <a:t>.</a:t>
            </a:r>
            <a:r>
              <a:rPr lang="ru-RU" sz="4000" b="1" dirty="0" smtClean="0">
                <a:solidFill>
                  <a:srgbClr val="FFFFFF"/>
                </a:solidFill>
                <a:cs typeface="Times New Roman" charset="0"/>
              </a:rPr>
              <a:t>"</a:t>
            </a:r>
            <a:r>
              <a:rPr lang="en-US" sz="4000" b="1" dirty="0" smtClean="0">
                <a:solidFill>
                  <a:srgbClr val="FFFFFF"/>
                </a:solidFill>
                <a:cs typeface="Times New Roman" charset="0"/>
              </a:rPr>
              <a:t>      </a:t>
            </a:r>
            <a:r>
              <a:rPr lang="en-US" sz="4000" b="1" dirty="0">
                <a:solidFill>
                  <a:srgbClr val="FFFFFF"/>
                </a:solidFill>
                <a:cs typeface="Times New Roman" charset="0"/>
              </a:rPr>
              <a:t>					</a:t>
            </a:r>
            <a:r>
              <a:rPr lang="en-US" sz="3200" b="1" dirty="0" err="1" smtClean="0">
                <a:solidFill>
                  <a:srgbClr val="FFFFFF"/>
                </a:solidFill>
                <a:cs typeface="Times New Roman" charset="0"/>
              </a:rPr>
              <a:t>Ром</a:t>
            </a:r>
            <a:r>
              <a:rPr lang="en-US" sz="3200" b="1" dirty="0" smtClean="0">
                <a:solidFill>
                  <a:srgbClr val="FFFFFF"/>
                </a:solidFill>
                <a:cs typeface="Times New Roman" charset="0"/>
              </a:rPr>
              <a:t> </a:t>
            </a:r>
            <a:r>
              <a:rPr lang="en-US" sz="3200" b="1" dirty="0">
                <a:solidFill>
                  <a:srgbClr val="FFFFFF"/>
                </a:solidFill>
                <a:cs typeface="Times New Roman" charset="0"/>
              </a:rPr>
              <a:t>12:13 </a:t>
            </a:r>
          </a:p>
        </p:txBody>
      </p:sp>
      <p:sp>
        <p:nvSpPr>
          <p:cNvPr id="627716" name="Text Box 4"/>
          <p:cNvSpPr txBox="1">
            <a:spLocks noChangeArrowheads="1"/>
          </p:cNvSpPr>
          <p:nvPr/>
        </p:nvSpPr>
        <p:spPr bwMode="auto">
          <a:xfrm>
            <a:off x="685800" y="5334000"/>
            <a:ext cx="7924800" cy="1311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dirty="0" smtClean="0">
                <a:solidFill>
                  <a:srgbClr val="FFFFFF"/>
                </a:solidFill>
                <a:cs typeface="Times New Roman" charset="0"/>
              </a:rPr>
              <a:t>"</a:t>
            </a:r>
            <a:r>
              <a:rPr lang="ru-RU" sz="4000" b="1" dirty="0" err="1" smtClean="0">
                <a:solidFill>
                  <a:srgbClr val="FFFFFF"/>
                </a:solidFill>
                <a:cs typeface="Times New Roman" charset="0"/>
              </a:rPr>
              <a:t>Гомдоллохгүйгээр</a:t>
            </a:r>
            <a:r>
              <a:rPr lang="ru-RU" sz="4000" b="1" dirty="0" smtClean="0">
                <a:solidFill>
                  <a:srgbClr val="FFFFFF"/>
                </a:solidFill>
                <a:cs typeface="Times New Roman" charset="0"/>
              </a:rPr>
              <a:t> </a:t>
            </a:r>
            <a:r>
              <a:rPr lang="ru-RU" sz="4000" b="1" dirty="0" err="1">
                <a:solidFill>
                  <a:srgbClr val="FFFFFF"/>
                </a:solidFill>
                <a:cs typeface="Times New Roman" charset="0"/>
              </a:rPr>
              <a:t>бие</a:t>
            </a:r>
            <a:r>
              <a:rPr lang="ru-RU" sz="4000" b="1" dirty="0">
                <a:solidFill>
                  <a:srgbClr val="FFFFFF"/>
                </a:solidFill>
                <a:cs typeface="Times New Roman" charset="0"/>
              </a:rPr>
              <a:t> </a:t>
            </a:r>
            <a:r>
              <a:rPr lang="ru-RU" sz="4000" b="1" dirty="0" err="1">
                <a:solidFill>
                  <a:srgbClr val="FFFFFF"/>
                </a:solidFill>
                <a:cs typeface="Times New Roman" charset="0"/>
              </a:rPr>
              <a:t>биедээ</a:t>
            </a:r>
            <a:r>
              <a:rPr lang="ru-RU" sz="4000" b="1" dirty="0">
                <a:solidFill>
                  <a:srgbClr val="FFFFFF"/>
                </a:solidFill>
                <a:cs typeface="Times New Roman" charset="0"/>
              </a:rPr>
              <a:t> </a:t>
            </a:r>
            <a:r>
              <a:rPr lang="ru-RU" sz="4000" b="1" dirty="0" err="1">
                <a:solidFill>
                  <a:srgbClr val="FFFFFF"/>
                </a:solidFill>
                <a:cs typeface="Times New Roman" charset="0"/>
              </a:rPr>
              <a:t>зочломтгой</a:t>
            </a:r>
            <a:r>
              <a:rPr lang="ru-RU" sz="4000" b="1" dirty="0">
                <a:solidFill>
                  <a:srgbClr val="FFFFFF"/>
                </a:solidFill>
                <a:cs typeface="Times New Roman" charset="0"/>
              </a:rPr>
              <a:t> бай</a:t>
            </a:r>
            <a:r>
              <a:rPr lang="ru-RU" sz="4000" b="1" dirty="0" smtClean="0">
                <a:solidFill>
                  <a:srgbClr val="FFFFFF"/>
                </a:solidFill>
                <a:cs typeface="Times New Roman" charset="0"/>
              </a:rPr>
              <a:t>."</a:t>
            </a:r>
            <a:r>
              <a:rPr lang="en-US" sz="4000" b="1" dirty="0" smtClean="0">
                <a:solidFill>
                  <a:srgbClr val="FFFFFF"/>
                </a:solidFill>
                <a:cs typeface="Times New Roman" charset="0"/>
              </a:rPr>
              <a:t> </a:t>
            </a:r>
            <a:r>
              <a:rPr lang="en-US" sz="3200" b="1" dirty="0">
                <a:solidFill>
                  <a:srgbClr val="FFFFFF"/>
                </a:solidFill>
                <a:cs typeface="Times New Roman" charset="0"/>
              </a:rPr>
              <a:t>1 </a:t>
            </a:r>
            <a:r>
              <a:rPr lang="en-US" sz="3200" b="1" dirty="0" err="1" smtClean="0">
                <a:solidFill>
                  <a:srgbClr val="FFFFFF"/>
                </a:solidFill>
                <a:cs typeface="Times New Roman" charset="0"/>
              </a:rPr>
              <a:t>Петр</a:t>
            </a:r>
            <a:r>
              <a:rPr lang="en-US" sz="3200" b="1" dirty="0" smtClean="0">
                <a:solidFill>
                  <a:srgbClr val="FFFFFF"/>
                </a:solidFill>
                <a:cs typeface="Times New Roman" charset="0"/>
              </a:rPr>
              <a:t> </a:t>
            </a:r>
            <a:r>
              <a:rPr lang="en-US" sz="3200" b="1" dirty="0">
                <a:solidFill>
                  <a:srgbClr val="FFFFFF"/>
                </a:solidFill>
                <a:cs typeface="Times New Roman" charset="0"/>
              </a:rPr>
              <a:t>4:</a:t>
            </a:r>
            <a:r>
              <a:rPr lang="en-US" sz="3200" b="1" dirty="0" smtClean="0">
                <a:solidFill>
                  <a:srgbClr val="FFFFFF"/>
                </a:solidFill>
                <a:cs typeface="Times New Roman" charset="0"/>
              </a:rPr>
              <a:t>9</a:t>
            </a:r>
            <a:endParaRPr lang="en-US" sz="3200" b="1" dirty="0">
              <a:solidFill>
                <a:srgbClr val="FFFFFF"/>
              </a:solidFill>
              <a:cs typeface="Times New Roman" charset="0"/>
            </a:endParaRPr>
          </a:p>
        </p:txBody>
      </p:sp>
      <p:sp>
        <p:nvSpPr>
          <p:cNvPr id="627717" name="Text Box 5"/>
          <p:cNvSpPr txBox="1">
            <a:spLocks noChangeArrowheads="1"/>
          </p:cNvSpPr>
          <p:nvPr/>
        </p:nvSpPr>
        <p:spPr bwMode="auto">
          <a:xfrm>
            <a:off x="2051720" y="3048000"/>
            <a:ext cx="7096472" cy="1323439"/>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ru-RU" sz="4000" b="1" dirty="0" smtClean="0">
                <a:solidFill>
                  <a:srgbClr val="FFFFFF"/>
                </a:solidFill>
                <a:effectLst>
                  <a:outerShdw blurRad="38100" dist="38100" dir="2700000" algn="tl">
                    <a:srgbClr val="000000"/>
                  </a:outerShdw>
                </a:effectLst>
                <a:cs typeface="Times New Roman" charset="0"/>
              </a:rPr>
              <a:t>"</a:t>
            </a:r>
            <a:r>
              <a:rPr lang="ru-RU" sz="4000" b="1" dirty="0" err="1" smtClean="0">
                <a:solidFill>
                  <a:srgbClr val="FFFFFF"/>
                </a:solidFill>
                <a:effectLst>
                  <a:outerShdw blurRad="38100" dist="38100" dir="2700000" algn="tl">
                    <a:srgbClr val="000000"/>
                  </a:outerShdw>
                </a:effectLst>
                <a:cs typeface="Times New Roman" charset="0"/>
              </a:rPr>
              <a:t>Тиймээс</a:t>
            </a:r>
            <a:r>
              <a:rPr lang="ru-RU" sz="4000" b="1" dirty="0" smtClean="0">
                <a:solidFill>
                  <a:srgbClr val="FFFFFF"/>
                </a:solidFill>
                <a:effectLst>
                  <a:outerShdw blurRad="38100" dist="38100" dir="2700000" algn="tl">
                    <a:srgbClr val="000000"/>
                  </a:outerShdw>
                </a:effectLst>
                <a:cs typeface="Times New Roman" charset="0"/>
              </a:rPr>
              <a:t> </a:t>
            </a:r>
            <a:r>
              <a:rPr lang="ru-RU" sz="4000" b="1" dirty="0" err="1">
                <a:solidFill>
                  <a:srgbClr val="FFFFFF"/>
                </a:solidFill>
                <a:effectLst>
                  <a:outerShdw blurRad="38100" dist="38100" dir="2700000" algn="tl">
                    <a:srgbClr val="000000"/>
                  </a:outerShdw>
                </a:effectLst>
                <a:cs typeface="Times New Roman" charset="0"/>
              </a:rPr>
              <a:t>харгалзагч</a:t>
            </a:r>
            <a:r>
              <a:rPr lang="ru-RU" sz="4000" b="1" dirty="0">
                <a:solidFill>
                  <a:srgbClr val="FFFFFF"/>
                </a:solidFill>
                <a:effectLst>
                  <a:outerShdw blurRad="38100" dist="38100" dir="2700000" algn="tl">
                    <a:srgbClr val="000000"/>
                  </a:outerShdw>
                </a:effectLst>
                <a:cs typeface="Times New Roman" charset="0"/>
              </a:rPr>
              <a:t> </a:t>
            </a:r>
            <a:r>
              <a:rPr lang="ru-RU" sz="4000" b="1" dirty="0" err="1">
                <a:solidFill>
                  <a:srgbClr val="FFFFFF"/>
                </a:solidFill>
                <a:effectLst>
                  <a:outerShdw blurRad="38100" dist="38100" dir="2700000" algn="tl">
                    <a:srgbClr val="000000"/>
                  </a:outerShdw>
                </a:effectLst>
                <a:cs typeface="Times New Roman" charset="0"/>
              </a:rPr>
              <a:t>нь</a:t>
            </a:r>
            <a:r>
              <a:rPr lang="ru-RU" sz="4000" b="1" dirty="0">
                <a:solidFill>
                  <a:srgbClr val="FFFFFF"/>
                </a:solidFill>
                <a:effectLst>
                  <a:outerShdw blurRad="38100" dist="38100" dir="2700000" algn="tl">
                    <a:srgbClr val="000000"/>
                  </a:outerShdw>
                </a:effectLst>
                <a:cs typeface="Times New Roman" charset="0"/>
              </a:rPr>
              <a:t> … </a:t>
            </a:r>
            <a:r>
              <a:rPr lang="ru-RU" sz="4000" b="1" dirty="0" err="1" smtClean="0">
                <a:solidFill>
                  <a:srgbClr val="FFFFFF"/>
                </a:solidFill>
                <a:effectLst>
                  <a:outerShdw blurRad="38100" dist="38100" dir="2700000" algn="tl">
                    <a:srgbClr val="000000"/>
                  </a:outerShdw>
                </a:effectLst>
                <a:cs typeface="Times New Roman" charset="0"/>
              </a:rPr>
              <a:t>зочломтгой</a:t>
            </a:r>
            <a:r>
              <a:rPr lang="ru-RU" sz="4000" b="1" dirty="0" smtClean="0">
                <a:solidFill>
                  <a:srgbClr val="FFFFFF"/>
                </a:solidFill>
                <a:effectLst>
                  <a:outerShdw blurRad="38100" dist="38100" dir="2700000" algn="tl">
                    <a:srgbClr val="000000"/>
                  </a:outerShdw>
                </a:effectLst>
                <a:cs typeface="Times New Roman" charset="0"/>
              </a:rPr>
              <a:t>"</a:t>
            </a:r>
            <a:r>
              <a:rPr lang="en-US" sz="4000" b="1" dirty="0" smtClean="0">
                <a:solidFill>
                  <a:srgbClr val="FFFFFF"/>
                </a:solidFill>
                <a:effectLst>
                  <a:outerShdw blurRad="38100" dist="38100" dir="2700000" algn="tl">
                    <a:srgbClr val="000000"/>
                  </a:outerShdw>
                </a:effectLst>
                <a:cs typeface="Times New Roman" charset="0"/>
              </a:rPr>
              <a:t>     </a:t>
            </a:r>
            <a:r>
              <a:rPr lang="en-US" sz="3200" b="1" dirty="0">
                <a:solidFill>
                  <a:srgbClr val="FFFFFF"/>
                </a:solidFill>
                <a:effectLst>
                  <a:outerShdw blurRad="38100" dist="38100" dir="2700000" algn="tl">
                    <a:srgbClr val="000000"/>
                  </a:outerShdw>
                </a:effectLst>
                <a:cs typeface="Times New Roman" charset="0"/>
              </a:rPr>
              <a:t>1 </a:t>
            </a:r>
            <a:r>
              <a:rPr lang="en-US" sz="3200" b="1" dirty="0" err="1" smtClean="0">
                <a:solidFill>
                  <a:srgbClr val="FFFFFF"/>
                </a:solidFill>
                <a:effectLst>
                  <a:outerShdw blurRad="38100" dist="38100" dir="2700000" algn="tl">
                    <a:srgbClr val="000000"/>
                  </a:outerShdw>
                </a:effectLst>
                <a:cs typeface="Times New Roman" charset="0"/>
              </a:rPr>
              <a:t>Tимот</a:t>
            </a:r>
            <a:r>
              <a:rPr lang="en-US" sz="3200" b="1" dirty="0" smtClean="0">
                <a:solidFill>
                  <a:srgbClr val="FFFFFF"/>
                </a:solidFill>
                <a:effectLst>
                  <a:outerShdw blurRad="38100" dist="38100" dir="2700000" algn="tl">
                    <a:srgbClr val="000000"/>
                  </a:outerShdw>
                </a:effectLst>
                <a:cs typeface="Times New Roman" charset="0"/>
              </a:rPr>
              <a:t> </a:t>
            </a:r>
            <a:r>
              <a:rPr lang="en-US" sz="3200" b="1" dirty="0">
                <a:solidFill>
                  <a:srgbClr val="FFFFFF"/>
                </a:solidFill>
                <a:effectLst>
                  <a:outerShdw blurRad="38100" dist="38100" dir="2700000" algn="tl">
                    <a:srgbClr val="000000"/>
                  </a:outerShdw>
                </a:effectLst>
                <a:cs typeface="Times New Roman" charset="0"/>
              </a:rPr>
              <a:t>3:</a:t>
            </a:r>
            <a:r>
              <a:rPr lang="en-US" sz="3200" b="1" dirty="0" smtClean="0">
                <a:solidFill>
                  <a:srgbClr val="FFFFFF"/>
                </a:solidFill>
                <a:effectLst>
                  <a:outerShdw blurRad="38100" dist="38100" dir="2700000" algn="tl">
                    <a:srgbClr val="000000"/>
                  </a:outerShdw>
                </a:effectLst>
                <a:cs typeface="Times New Roman" charset="0"/>
              </a:rPr>
              <a:t>2</a:t>
            </a:r>
            <a:endParaRPr lang="en-US" sz="3200" b="1" dirty="0">
              <a:solidFill>
                <a:srgbClr val="FFFFFF"/>
              </a:solidFill>
              <a:effectLst>
                <a:outerShdw blurRad="38100" dist="38100" dir="2700000" algn="tl">
                  <a:srgbClr val="000000"/>
                </a:outerShdw>
              </a:effectLst>
              <a:cs typeface="Times New Roman" charset="0"/>
            </a:endParaRPr>
          </a:p>
        </p:txBody>
      </p:sp>
    </p:spTree>
  </p:cSld>
  <p:clrMapOvr>
    <a:masterClrMapping/>
  </p:clrMapOvr>
  <p:transition xmlns:p14="http://schemas.microsoft.com/office/powerpoint/2010/main" advTm="16000">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8739" name="Text Box 3"/>
          <p:cNvSpPr txBox="1">
            <a:spLocks noChangeArrowheads="1"/>
          </p:cNvSpPr>
          <p:nvPr/>
        </p:nvSpPr>
        <p:spPr bwMode="auto">
          <a:xfrm>
            <a:off x="1676400" y="3429000"/>
            <a:ext cx="7144072" cy="3170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ru-RU" sz="4000" b="1" dirty="0" smtClean="0">
                <a:solidFill>
                  <a:srgbClr val="FFFFFF"/>
                </a:solidFill>
                <a:cs typeface="Times New Roman" charset="0"/>
              </a:rPr>
              <a:t>"</a:t>
            </a:r>
            <a:r>
              <a:rPr lang="ru-RU" sz="4000" b="1" dirty="0" err="1" smtClean="0">
                <a:solidFill>
                  <a:srgbClr val="FFFFFF"/>
                </a:solidFill>
                <a:cs typeface="Times New Roman" charset="0"/>
              </a:rPr>
              <a:t>Харь</a:t>
            </a:r>
            <a:r>
              <a:rPr lang="ru-RU" sz="4000" b="1" dirty="0" smtClean="0">
                <a:solidFill>
                  <a:srgbClr val="FFFFFF"/>
                </a:solidFill>
                <a:cs typeface="Times New Roman" charset="0"/>
              </a:rPr>
              <a:t> </a:t>
            </a:r>
            <a:r>
              <a:rPr lang="ru-RU" sz="4000" b="1" dirty="0" err="1">
                <a:solidFill>
                  <a:srgbClr val="FFFFFF"/>
                </a:solidFill>
                <a:cs typeface="Times New Roman" charset="0"/>
              </a:rPr>
              <a:t>хүмүүст</a:t>
            </a:r>
            <a:r>
              <a:rPr lang="ru-RU" sz="4000" b="1" dirty="0">
                <a:solidFill>
                  <a:srgbClr val="FFFFFF"/>
                </a:solidFill>
                <a:cs typeface="Times New Roman" charset="0"/>
              </a:rPr>
              <a:t> </a:t>
            </a:r>
            <a:r>
              <a:rPr lang="ru-RU" sz="4000" b="1" dirty="0" err="1">
                <a:solidFill>
                  <a:srgbClr val="FFFFFF"/>
                </a:solidFill>
                <a:cs typeface="Times New Roman" charset="0"/>
              </a:rPr>
              <a:t>зочломтгой</a:t>
            </a:r>
            <a:r>
              <a:rPr lang="ru-RU" sz="4000" b="1" dirty="0">
                <a:solidFill>
                  <a:srgbClr val="FFFFFF"/>
                </a:solidFill>
                <a:cs typeface="Times New Roman" charset="0"/>
              </a:rPr>
              <a:t> </a:t>
            </a:r>
            <a:r>
              <a:rPr lang="ru-RU" sz="4000" b="1" dirty="0" err="1">
                <a:solidFill>
                  <a:srgbClr val="FFFFFF"/>
                </a:solidFill>
                <a:cs typeface="Times New Roman" charset="0"/>
              </a:rPr>
              <a:t>хандахаа</a:t>
            </a:r>
            <a:r>
              <a:rPr lang="ru-RU" sz="4000" b="1" dirty="0">
                <a:solidFill>
                  <a:srgbClr val="FFFFFF"/>
                </a:solidFill>
                <a:cs typeface="Times New Roman" charset="0"/>
              </a:rPr>
              <a:t> </a:t>
            </a:r>
            <a:r>
              <a:rPr lang="ru-RU" sz="4000" b="1" dirty="0" err="1">
                <a:solidFill>
                  <a:srgbClr val="FFFFFF"/>
                </a:solidFill>
                <a:cs typeface="Times New Roman" charset="0"/>
              </a:rPr>
              <a:t>бүү</a:t>
            </a:r>
            <a:r>
              <a:rPr lang="ru-RU" sz="4000" b="1" dirty="0">
                <a:solidFill>
                  <a:srgbClr val="FFFFFF"/>
                </a:solidFill>
                <a:cs typeface="Times New Roman" charset="0"/>
              </a:rPr>
              <a:t> март. </a:t>
            </a:r>
            <a:r>
              <a:rPr lang="ru-RU" sz="4000" b="1" dirty="0" err="1">
                <a:solidFill>
                  <a:srgbClr val="FFFFFF"/>
                </a:solidFill>
                <a:cs typeface="Times New Roman" charset="0"/>
              </a:rPr>
              <a:t>Учир</a:t>
            </a:r>
            <a:r>
              <a:rPr lang="ru-RU" sz="4000" b="1" dirty="0">
                <a:solidFill>
                  <a:srgbClr val="FFFFFF"/>
                </a:solidFill>
                <a:cs typeface="Times New Roman" charset="0"/>
              </a:rPr>
              <a:t> </a:t>
            </a:r>
            <a:r>
              <a:rPr lang="ru-RU" sz="4000" b="1" dirty="0" err="1">
                <a:solidFill>
                  <a:srgbClr val="FFFFFF"/>
                </a:solidFill>
                <a:cs typeface="Times New Roman" charset="0"/>
              </a:rPr>
              <a:t>нь</a:t>
            </a:r>
            <a:r>
              <a:rPr lang="ru-RU" sz="4000" b="1" dirty="0">
                <a:solidFill>
                  <a:srgbClr val="FFFFFF"/>
                </a:solidFill>
                <a:cs typeface="Times New Roman" charset="0"/>
              </a:rPr>
              <a:t> </a:t>
            </a:r>
            <a:r>
              <a:rPr lang="ru-RU" sz="4000" b="1" dirty="0" err="1">
                <a:solidFill>
                  <a:srgbClr val="FFFFFF"/>
                </a:solidFill>
                <a:cs typeface="Times New Roman" charset="0"/>
              </a:rPr>
              <a:t>зарим</a:t>
            </a:r>
            <a:r>
              <a:rPr lang="ru-RU" sz="4000" b="1" dirty="0">
                <a:solidFill>
                  <a:srgbClr val="FFFFFF"/>
                </a:solidFill>
                <a:cs typeface="Times New Roman" charset="0"/>
              </a:rPr>
              <a:t> </a:t>
            </a:r>
            <a:r>
              <a:rPr lang="ru-RU" sz="4000" b="1" dirty="0" err="1">
                <a:solidFill>
                  <a:srgbClr val="FFFFFF"/>
                </a:solidFill>
                <a:cs typeface="Times New Roman" charset="0"/>
              </a:rPr>
              <a:t>хүмүүс</a:t>
            </a:r>
            <a:r>
              <a:rPr lang="ru-RU" sz="4000" b="1" dirty="0">
                <a:solidFill>
                  <a:srgbClr val="FFFFFF"/>
                </a:solidFill>
                <a:cs typeface="Times New Roman" charset="0"/>
              </a:rPr>
              <a:t> </a:t>
            </a:r>
            <a:r>
              <a:rPr lang="ru-RU" sz="4000" b="1" dirty="0" err="1">
                <a:solidFill>
                  <a:srgbClr val="FFFFFF"/>
                </a:solidFill>
                <a:cs typeface="Times New Roman" charset="0"/>
              </a:rPr>
              <a:t>үүгээрээ</a:t>
            </a:r>
            <a:r>
              <a:rPr lang="ru-RU" sz="4000" b="1" dirty="0">
                <a:solidFill>
                  <a:srgbClr val="FFFFFF"/>
                </a:solidFill>
                <a:cs typeface="Times New Roman" charset="0"/>
              </a:rPr>
              <a:t> </a:t>
            </a:r>
            <a:r>
              <a:rPr lang="ru-RU" sz="4000" b="1" dirty="0" err="1">
                <a:solidFill>
                  <a:srgbClr val="FFFFFF"/>
                </a:solidFill>
                <a:cs typeface="Times New Roman" charset="0"/>
              </a:rPr>
              <a:t>тэнгэр</a:t>
            </a:r>
            <a:r>
              <a:rPr lang="ru-RU" sz="4000" b="1" dirty="0">
                <a:solidFill>
                  <a:srgbClr val="FFFFFF"/>
                </a:solidFill>
                <a:cs typeface="Times New Roman" charset="0"/>
              </a:rPr>
              <a:t> </a:t>
            </a:r>
            <a:r>
              <a:rPr lang="ru-RU" sz="4000" b="1" dirty="0" err="1">
                <a:solidFill>
                  <a:srgbClr val="FFFFFF"/>
                </a:solidFill>
                <a:cs typeface="Times New Roman" charset="0"/>
              </a:rPr>
              <a:t>элч</a:t>
            </a:r>
            <a:r>
              <a:rPr lang="ru-RU" sz="4000" b="1" dirty="0">
                <a:solidFill>
                  <a:srgbClr val="FFFFFF"/>
                </a:solidFill>
                <a:cs typeface="Times New Roman" charset="0"/>
              </a:rPr>
              <a:t> </a:t>
            </a:r>
            <a:r>
              <a:rPr lang="ru-RU" sz="4000" b="1" dirty="0" err="1">
                <a:solidFill>
                  <a:srgbClr val="FFFFFF"/>
                </a:solidFill>
                <a:cs typeface="Times New Roman" charset="0"/>
              </a:rPr>
              <a:t>нарыг</a:t>
            </a:r>
            <a:r>
              <a:rPr lang="ru-RU" sz="4000" b="1" dirty="0">
                <a:solidFill>
                  <a:srgbClr val="FFFFFF"/>
                </a:solidFill>
                <a:cs typeface="Times New Roman" charset="0"/>
              </a:rPr>
              <a:t> </a:t>
            </a:r>
            <a:r>
              <a:rPr lang="ru-RU" sz="4000" b="1" dirty="0" err="1">
                <a:solidFill>
                  <a:srgbClr val="FFFFFF"/>
                </a:solidFill>
                <a:cs typeface="Times New Roman" charset="0"/>
              </a:rPr>
              <a:t>мэдэлгүй</a:t>
            </a:r>
            <a:r>
              <a:rPr lang="ru-RU" sz="4000" b="1" dirty="0">
                <a:solidFill>
                  <a:srgbClr val="FFFFFF"/>
                </a:solidFill>
                <a:cs typeface="Times New Roman" charset="0"/>
              </a:rPr>
              <a:t> </a:t>
            </a:r>
            <a:r>
              <a:rPr lang="ru-RU" sz="4000" b="1" dirty="0" err="1">
                <a:solidFill>
                  <a:srgbClr val="FFFFFF"/>
                </a:solidFill>
                <a:cs typeface="Times New Roman" charset="0"/>
              </a:rPr>
              <a:t>зочилсон</a:t>
            </a:r>
            <a:r>
              <a:rPr lang="ru-RU" sz="4000" b="1" dirty="0">
                <a:solidFill>
                  <a:srgbClr val="FFFFFF"/>
                </a:solidFill>
                <a:cs typeface="Times New Roman" charset="0"/>
              </a:rPr>
              <a:t> </a:t>
            </a:r>
            <a:r>
              <a:rPr lang="ru-RU" sz="4000" b="1" dirty="0" err="1">
                <a:solidFill>
                  <a:srgbClr val="FFFFFF"/>
                </a:solidFill>
                <a:cs typeface="Times New Roman" charset="0"/>
              </a:rPr>
              <a:t>юм</a:t>
            </a:r>
            <a:r>
              <a:rPr lang="ru-RU" sz="4000" b="1" dirty="0">
                <a:solidFill>
                  <a:srgbClr val="FFFFFF"/>
                </a:solidFill>
                <a:cs typeface="Times New Roman" charset="0"/>
              </a:rPr>
              <a:t>. </a:t>
            </a:r>
            <a:r>
              <a:rPr lang="ru-RU" sz="4000" b="1" dirty="0" smtClean="0">
                <a:solidFill>
                  <a:srgbClr val="FFFFFF"/>
                </a:solidFill>
                <a:cs typeface="Times New Roman" charset="0"/>
              </a:rPr>
              <a:t>"</a:t>
            </a:r>
            <a:r>
              <a:rPr lang="en-US" sz="4000" b="1" dirty="0" smtClean="0">
                <a:solidFill>
                  <a:srgbClr val="FFFFFF"/>
                </a:solidFill>
                <a:cs typeface="Times New Roman" charset="0"/>
              </a:rPr>
              <a:t> </a:t>
            </a:r>
            <a:r>
              <a:rPr lang="en-US" sz="4000" b="1" dirty="0">
                <a:solidFill>
                  <a:srgbClr val="FFFFFF"/>
                </a:solidFill>
                <a:cs typeface="Times New Roman" charset="0"/>
              </a:rPr>
              <a:t>	</a:t>
            </a:r>
            <a:r>
              <a:rPr lang="en-US" sz="4000" b="1" dirty="0" smtClean="0">
                <a:solidFill>
                  <a:srgbClr val="FFFFFF"/>
                </a:solidFill>
                <a:cs typeface="Times New Roman" charset="0"/>
              </a:rPr>
              <a:t>			</a:t>
            </a:r>
            <a:r>
              <a:rPr lang="en-US" sz="3200" b="1" dirty="0" err="1" smtClean="0">
                <a:solidFill>
                  <a:srgbClr val="FFFFFF"/>
                </a:solidFill>
                <a:cs typeface="Times New Roman" charset="0"/>
              </a:rPr>
              <a:t>Еврей</a:t>
            </a:r>
            <a:r>
              <a:rPr lang="en-US" sz="3200" b="1" dirty="0" smtClean="0">
                <a:solidFill>
                  <a:srgbClr val="FFFFFF"/>
                </a:solidFill>
                <a:cs typeface="Times New Roman" charset="0"/>
              </a:rPr>
              <a:t> 13</a:t>
            </a:r>
            <a:r>
              <a:rPr lang="en-US" sz="3200" b="1" dirty="0">
                <a:solidFill>
                  <a:srgbClr val="FFFFFF"/>
                </a:solidFill>
                <a:cs typeface="Times New Roman" charset="0"/>
              </a:rPr>
              <a:t>:</a:t>
            </a:r>
            <a:r>
              <a:rPr lang="en-US" sz="3200" b="1" dirty="0" smtClean="0">
                <a:solidFill>
                  <a:srgbClr val="FFFFFF"/>
                </a:solidFill>
                <a:cs typeface="Times New Roman" charset="0"/>
              </a:rPr>
              <a:t>2</a:t>
            </a:r>
            <a:endParaRPr lang="en-US" sz="3200" b="1" dirty="0">
              <a:solidFill>
                <a:srgbClr val="FFFFFF"/>
              </a:solidFill>
              <a:cs typeface="+mn-cs"/>
            </a:endParaRPr>
          </a:p>
        </p:txBody>
      </p:sp>
    </p:spTree>
  </p:cSld>
  <p:clrMapOvr>
    <a:masterClrMapping/>
  </p:clrMapOvr>
  <p:transition xmlns:p14="http://schemas.microsoft.com/office/powerpoint/2010/main" advTm="8000">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7235" name="Text Box 3"/>
          <p:cNvSpPr txBox="1">
            <a:spLocks noChangeArrowheads="1"/>
          </p:cNvSpPr>
          <p:nvPr/>
        </p:nvSpPr>
        <p:spPr bwMode="auto">
          <a:xfrm>
            <a:off x="4788024" y="73068"/>
            <a:ext cx="4276725" cy="674030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i="1" dirty="0" smtClean="0">
                <a:solidFill>
                  <a:srgbClr val="FFFFFF"/>
                </a:solidFill>
                <a:cs typeface="Times New Roman" charset="0"/>
              </a:rPr>
              <a:t>"Би </a:t>
            </a:r>
            <a:r>
              <a:rPr lang="ru-RU" sz="3600" b="1" i="1" dirty="0" err="1">
                <a:solidFill>
                  <a:srgbClr val="FFFFFF"/>
                </a:solidFill>
                <a:cs typeface="Times New Roman" charset="0"/>
              </a:rPr>
              <a:t>Испани</a:t>
            </a:r>
            <a:r>
              <a:rPr lang="ru-RU" sz="3600" b="1" i="1" dirty="0">
                <a:solidFill>
                  <a:srgbClr val="FFFFFF"/>
                </a:solidFill>
                <a:cs typeface="Times New Roman" charset="0"/>
              </a:rPr>
              <a:t> </a:t>
            </a:r>
            <a:r>
              <a:rPr lang="ru-RU" sz="3600" b="1" i="1" dirty="0" err="1">
                <a:solidFill>
                  <a:srgbClr val="FFFFFF"/>
                </a:solidFill>
                <a:cs typeface="Times New Roman" charset="0"/>
              </a:rPr>
              <a:t>уруу</a:t>
            </a:r>
            <a:r>
              <a:rPr lang="ru-RU" sz="3600" b="1" i="1" dirty="0">
                <a:solidFill>
                  <a:srgbClr val="FFFFFF"/>
                </a:solidFill>
                <a:cs typeface="Times New Roman" charset="0"/>
              </a:rPr>
              <a:t> </a:t>
            </a:r>
            <a:r>
              <a:rPr lang="ru-RU" sz="3600" b="1" i="1" dirty="0" err="1">
                <a:solidFill>
                  <a:srgbClr val="FFFFFF"/>
                </a:solidFill>
                <a:cs typeface="Times New Roman" charset="0"/>
              </a:rPr>
              <a:t>явах</a:t>
            </a:r>
            <a:r>
              <a:rPr lang="ru-RU" sz="3600" b="1" i="1" dirty="0">
                <a:solidFill>
                  <a:srgbClr val="FFFFFF"/>
                </a:solidFill>
                <a:cs typeface="Times New Roman" charset="0"/>
              </a:rPr>
              <a:t> </a:t>
            </a:r>
            <a:r>
              <a:rPr lang="ru-RU" sz="3600" b="1" i="1" dirty="0" err="1">
                <a:solidFill>
                  <a:srgbClr val="FFFFFF"/>
                </a:solidFill>
                <a:cs typeface="Times New Roman" charset="0"/>
              </a:rPr>
              <a:t>замдаа</a:t>
            </a:r>
            <a:r>
              <a:rPr lang="ru-RU" sz="3600" b="1" i="1" dirty="0">
                <a:solidFill>
                  <a:srgbClr val="FFFFFF"/>
                </a:solidFill>
                <a:cs typeface="Times New Roman" charset="0"/>
              </a:rPr>
              <a:t> та </a:t>
            </a:r>
            <a:r>
              <a:rPr lang="ru-RU" sz="3600" b="1" i="1" dirty="0" err="1">
                <a:solidFill>
                  <a:srgbClr val="FFFFFF"/>
                </a:solidFill>
                <a:cs typeface="Times New Roman" charset="0"/>
              </a:rPr>
              <a:t>нартай</a:t>
            </a:r>
            <a:r>
              <a:rPr lang="ru-RU" sz="3600" b="1" i="1" dirty="0">
                <a:solidFill>
                  <a:srgbClr val="FFFFFF"/>
                </a:solidFill>
                <a:cs typeface="Times New Roman" charset="0"/>
              </a:rPr>
              <a:t> </a:t>
            </a:r>
            <a:r>
              <a:rPr lang="ru-RU" sz="3600" b="1" i="1" dirty="0" err="1">
                <a:solidFill>
                  <a:srgbClr val="FFFFFF"/>
                </a:solidFill>
                <a:cs typeface="Times New Roman" charset="0"/>
              </a:rPr>
              <a:t>уулзаж</a:t>
            </a:r>
            <a:r>
              <a:rPr lang="ru-RU" sz="3600" b="1" i="1" dirty="0">
                <a:solidFill>
                  <a:srgbClr val="FFFFFF"/>
                </a:solidFill>
                <a:cs typeface="Times New Roman" charset="0"/>
              </a:rPr>
              <a:t>, </a:t>
            </a:r>
            <a:r>
              <a:rPr lang="ru-RU" sz="3600" b="1" i="1" dirty="0" err="1">
                <a:solidFill>
                  <a:srgbClr val="FFFFFF"/>
                </a:solidFill>
                <a:cs typeface="Times New Roman" charset="0"/>
              </a:rPr>
              <a:t>түр</a:t>
            </a:r>
            <a:r>
              <a:rPr lang="ru-RU" sz="3600" b="1" i="1" dirty="0">
                <a:solidFill>
                  <a:srgbClr val="FFFFFF"/>
                </a:solidFill>
                <a:cs typeface="Times New Roman" charset="0"/>
              </a:rPr>
              <a:t> </a:t>
            </a:r>
            <a:r>
              <a:rPr lang="ru-RU" sz="3600" b="1" i="1" dirty="0" err="1">
                <a:solidFill>
                  <a:srgbClr val="FFFFFF"/>
                </a:solidFill>
                <a:cs typeface="Times New Roman" charset="0"/>
              </a:rPr>
              <a:t>зуур</a:t>
            </a:r>
            <a:r>
              <a:rPr lang="ru-RU" sz="3600" b="1" i="1" dirty="0">
                <a:solidFill>
                  <a:srgbClr val="FFFFFF"/>
                </a:solidFill>
                <a:cs typeface="Times New Roman" charset="0"/>
              </a:rPr>
              <a:t> ч </a:t>
            </a:r>
            <a:r>
              <a:rPr lang="ru-RU" sz="3600" b="1" i="1" dirty="0" err="1">
                <a:solidFill>
                  <a:srgbClr val="FFFFFF"/>
                </a:solidFill>
                <a:cs typeface="Times New Roman" charset="0"/>
              </a:rPr>
              <a:t>гэсэн</a:t>
            </a:r>
            <a:r>
              <a:rPr lang="ru-RU" sz="3600" b="1" i="1" dirty="0">
                <a:solidFill>
                  <a:srgbClr val="FFFFFF"/>
                </a:solidFill>
                <a:cs typeface="Times New Roman" charset="0"/>
              </a:rPr>
              <a:t> </a:t>
            </a:r>
            <a:r>
              <a:rPr lang="ru-RU" sz="3600" b="1" i="1" dirty="0" err="1">
                <a:solidFill>
                  <a:srgbClr val="FFFFFF"/>
                </a:solidFill>
                <a:cs typeface="Times New Roman" charset="0"/>
              </a:rPr>
              <a:t>эхлээд</a:t>
            </a:r>
            <a:r>
              <a:rPr lang="ru-RU" sz="3600" b="1" i="1" dirty="0">
                <a:solidFill>
                  <a:srgbClr val="FFFFFF"/>
                </a:solidFill>
                <a:cs typeface="Times New Roman" charset="0"/>
              </a:rPr>
              <a:t> та </a:t>
            </a:r>
            <a:r>
              <a:rPr lang="ru-RU" sz="3600" b="1" i="1" dirty="0" err="1">
                <a:solidFill>
                  <a:srgbClr val="FFFFFF"/>
                </a:solidFill>
                <a:cs typeface="Times New Roman" charset="0"/>
              </a:rPr>
              <a:t>нартай</a:t>
            </a:r>
            <a:r>
              <a:rPr lang="ru-RU" sz="3600" b="1" i="1" dirty="0">
                <a:solidFill>
                  <a:srgbClr val="FFFFFF"/>
                </a:solidFill>
                <a:cs typeface="Times New Roman" charset="0"/>
              </a:rPr>
              <a:t> </a:t>
            </a:r>
            <a:r>
              <a:rPr lang="ru-RU" sz="3600" b="1" i="1" dirty="0" err="1">
                <a:solidFill>
                  <a:srgbClr val="FFFFFF"/>
                </a:solidFill>
                <a:cs typeface="Times New Roman" charset="0"/>
              </a:rPr>
              <a:t>нөхөрлөн</a:t>
            </a:r>
            <a:r>
              <a:rPr lang="ru-RU" sz="3600" b="1" i="1" dirty="0">
                <a:solidFill>
                  <a:srgbClr val="FFFFFF"/>
                </a:solidFill>
                <a:cs typeface="Times New Roman" charset="0"/>
              </a:rPr>
              <a:t> </a:t>
            </a:r>
            <a:r>
              <a:rPr lang="ru-RU" sz="3600" b="1" i="1" dirty="0" err="1">
                <a:solidFill>
                  <a:srgbClr val="FFFFFF"/>
                </a:solidFill>
                <a:cs typeface="Times New Roman" charset="0"/>
              </a:rPr>
              <a:t>баярлаж</a:t>
            </a:r>
            <a:r>
              <a:rPr lang="ru-RU" sz="3600" b="1" i="1" dirty="0">
                <a:solidFill>
                  <a:srgbClr val="FFFFFF"/>
                </a:solidFill>
                <a:cs typeface="Times New Roman" charset="0"/>
              </a:rPr>
              <a:t> </a:t>
            </a:r>
            <a:r>
              <a:rPr lang="ru-RU" sz="3600" b="1" i="1" dirty="0" err="1">
                <a:solidFill>
                  <a:srgbClr val="FFFFFF"/>
                </a:solidFill>
                <a:cs typeface="Times New Roman" charset="0"/>
              </a:rPr>
              <a:t>байгаад</a:t>
            </a:r>
            <a:r>
              <a:rPr lang="ru-RU" sz="3600" b="1" i="1" dirty="0">
                <a:solidFill>
                  <a:srgbClr val="FFFFFF"/>
                </a:solidFill>
                <a:cs typeface="Times New Roman" charset="0"/>
              </a:rPr>
              <a:t> </a:t>
            </a:r>
            <a:r>
              <a:rPr lang="ru-RU" sz="3600" b="1" i="1" dirty="0" err="1">
                <a:solidFill>
                  <a:srgbClr val="FFFFFF"/>
                </a:solidFill>
                <a:cs typeface="Times New Roman" charset="0"/>
              </a:rPr>
              <a:t>дараа</a:t>
            </a:r>
            <a:r>
              <a:rPr lang="ru-RU" sz="3600" b="1" i="1" dirty="0">
                <a:solidFill>
                  <a:srgbClr val="FFFFFF"/>
                </a:solidFill>
                <a:cs typeface="Times New Roman" charset="0"/>
              </a:rPr>
              <a:t> </a:t>
            </a:r>
            <a:r>
              <a:rPr lang="ru-RU" sz="3600" b="1" i="1" dirty="0" err="1">
                <a:solidFill>
                  <a:srgbClr val="FFFFFF"/>
                </a:solidFill>
                <a:cs typeface="Times New Roman" charset="0"/>
              </a:rPr>
              <a:t>нь</a:t>
            </a:r>
            <a:r>
              <a:rPr lang="ru-RU" sz="3600" b="1" i="1" dirty="0">
                <a:solidFill>
                  <a:srgbClr val="FFFFFF"/>
                </a:solidFill>
                <a:cs typeface="Times New Roman" charset="0"/>
              </a:rPr>
              <a:t> </a:t>
            </a:r>
            <a:r>
              <a:rPr lang="ru-RU" sz="3600" b="1" i="1" dirty="0" err="1">
                <a:solidFill>
                  <a:srgbClr val="FFFFFF"/>
                </a:solidFill>
                <a:cs typeface="Times New Roman" charset="0"/>
              </a:rPr>
              <a:t>намайг</a:t>
            </a:r>
            <a:r>
              <a:rPr lang="ru-RU" sz="3600" b="1" i="1" dirty="0">
                <a:solidFill>
                  <a:srgbClr val="FFFFFF"/>
                </a:solidFill>
                <a:cs typeface="Times New Roman" charset="0"/>
              </a:rPr>
              <a:t> </a:t>
            </a:r>
            <a:r>
              <a:rPr lang="ru-RU" sz="3600" b="1" i="1" dirty="0" err="1">
                <a:solidFill>
                  <a:srgbClr val="FFFFFF"/>
                </a:solidFill>
                <a:cs typeface="Times New Roman" charset="0"/>
              </a:rPr>
              <a:t>тийшээ</a:t>
            </a:r>
            <a:r>
              <a:rPr lang="ru-RU" sz="3600" b="1" i="1" dirty="0">
                <a:solidFill>
                  <a:srgbClr val="FFFFFF"/>
                </a:solidFill>
                <a:cs typeface="Times New Roman" charset="0"/>
              </a:rPr>
              <a:t> </a:t>
            </a:r>
            <a:r>
              <a:rPr lang="ru-RU" sz="3600" b="1" i="1" dirty="0" err="1">
                <a:solidFill>
                  <a:srgbClr val="FFFFFF"/>
                </a:solidFill>
                <a:cs typeface="Times New Roman" charset="0"/>
              </a:rPr>
              <a:t>явахад</a:t>
            </a:r>
            <a:r>
              <a:rPr lang="ru-RU" sz="3600" b="1" i="1" dirty="0">
                <a:solidFill>
                  <a:srgbClr val="FFFFFF"/>
                </a:solidFill>
                <a:cs typeface="Times New Roman" charset="0"/>
              </a:rPr>
              <a:t> </a:t>
            </a:r>
            <a:r>
              <a:rPr lang="ru-RU" sz="3600" b="1" i="1" dirty="0" err="1">
                <a:solidFill>
                  <a:srgbClr val="FFFFFF"/>
                </a:solidFill>
                <a:cs typeface="Times New Roman" charset="0"/>
              </a:rPr>
              <a:t>минь</a:t>
            </a:r>
            <a:r>
              <a:rPr lang="ru-RU" sz="3600" b="1" i="1" dirty="0">
                <a:solidFill>
                  <a:srgbClr val="FFFFFF"/>
                </a:solidFill>
                <a:cs typeface="Times New Roman" charset="0"/>
              </a:rPr>
              <a:t> </a:t>
            </a:r>
            <a:r>
              <a:rPr lang="ru-RU" sz="3600" b="1" i="1" dirty="0" err="1">
                <a:solidFill>
                  <a:srgbClr val="FFFFFF"/>
                </a:solidFill>
                <a:cs typeface="Times New Roman" charset="0"/>
              </a:rPr>
              <a:t>туслах</a:t>
            </a:r>
            <a:r>
              <a:rPr lang="ru-RU" sz="3600" b="1" i="1" dirty="0">
                <a:solidFill>
                  <a:srgbClr val="FFFFFF"/>
                </a:solidFill>
                <a:cs typeface="Times New Roman" charset="0"/>
              </a:rPr>
              <a:t> </a:t>
            </a:r>
            <a:r>
              <a:rPr lang="ru-RU" sz="3600" b="1" i="1" dirty="0" err="1">
                <a:solidFill>
                  <a:srgbClr val="FFFFFF"/>
                </a:solidFill>
                <a:cs typeface="Times New Roman" charset="0"/>
              </a:rPr>
              <a:t>байх</a:t>
            </a:r>
            <a:r>
              <a:rPr lang="ru-RU" sz="3600" b="1" i="1" dirty="0">
                <a:solidFill>
                  <a:srgbClr val="FFFFFF"/>
                </a:solidFill>
                <a:cs typeface="Times New Roman" charset="0"/>
              </a:rPr>
              <a:t> </a:t>
            </a:r>
            <a:r>
              <a:rPr lang="ru-RU" sz="3600" b="1" i="1" dirty="0" err="1">
                <a:solidFill>
                  <a:srgbClr val="FFFFFF"/>
                </a:solidFill>
                <a:cs typeface="Times New Roman" charset="0"/>
              </a:rPr>
              <a:t>гэдэгт</a:t>
            </a:r>
            <a:r>
              <a:rPr lang="ru-RU" sz="3600" b="1" i="1" dirty="0">
                <a:solidFill>
                  <a:srgbClr val="FFFFFF"/>
                </a:solidFill>
                <a:cs typeface="Times New Roman" charset="0"/>
              </a:rPr>
              <a:t> </a:t>
            </a:r>
            <a:r>
              <a:rPr lang="ru-RU" sz="3600" b="1" i="1" dirty="0" err="1">
                <a:solidFill>
                  <a:srgbClr val="FFFFFF"/>
                </a:solidFill>
                <a:cs typeface="Times New Roman" charset="0"/>
              </a:rPr>
              <a:t>найддаг</a:t>
            </a:r>
            <a:r>
              <a:rPr lang="ru-RU" sz="3600" b="1" i="1" dirty="0" smtClean="0">
                <a:solidFill>
                  <a:srgbClr val="FFFFFF"/>
                </a:solidFill>
                <a:cs typeface="Times New Roman" charset="0"/>
              </a:rPr>
              <a:t>."</a:t>
            </a:r>
            <a:r>
              <a:rPr lang="en-US" sz="3600" b="1" dirty="0" smtClean="0">
                <a:solidFill>
                  <a:srgbClr val="FFFFFF"/>
                </a:solidFill>
                <a:cs typeface="Times New Roman" charset="0"/>
              </a:rPr>
              <a:t>  </a:t>
            </a:r>
            <a:br>
              <a:rPr lang="en-US" sz="3600" b="1" dirty="0" smtClean="0">
                <a:solidFill>
                  <a:srgbClr val="FFFFFF"/>
                </a:solidFill>
                <a:cs typeface="Times New Roman" charset="0"/>
              </a:rPr>
            </a:br>
            <a:r>
              <a:rPr lang="en-US" sz="3600" b="1" dirty="0" smtClean="0">
                <a:solidFill>
                  <a:srgbClr val="FFFFFF"/>
                </a:solidFill>
                <a:cs typeface="Times New Roman" charset="0"/>
              </a:rPr>
              <a:t>		</a:t>
            </a:r>
            <a:r>
              <a:rPr lang="en-US" sz="3600" b="1" dirty="0" err="1" smtClean="0">
                <a:solidFill>
                  <a:srgbClr val="FFFFFF"/>
                </a:solidFill>
                <a:cs typeface="Times New Roman" charset="0"/>
              </a:rPr>
              <a:t>Ром</a:t>
            </a:r>
            <a:r>
              <a:rPr lang="en-US" sz="3600" b="1" dirty="0" smtClean="0">
                <a:solidFill>
                  <a:srgbClr val="FFFFFF"/>
                </a:solidFill>
                <a:cs typeface="Times New Roman" charset="0"/>
              </a:rPr>
              <a:t> </a:t>
            </a:r>
            <a:r>
              <a:rPr lang="en-US" sz="3600" b="1" dirty="0">
                <a:solidFill>
                  <a:srgbClr val="FFFFFF"/>
                </a:solidFill>
                <a:cs typeface="Times New Roman" charset="0"/>
              </a:rPr>
              <a:t>15</a:t>
            </a:r>
            <a:r>
              <a:rPr lang="en-US" sz="3600" b="1" dirty="0" smtClean="0">
                <a:solidFill>
                  <a:srgbClr val="FFFFFF"/>
                </a:solidFill>
                <a:cs typeface="Times New Roman" charset="0"/>
              </a:rPr>
              <a:t>:24</a:t>
            </a:r>
            <a:endParaRPr lang="en-US" sz="3600" b="1" dirty="0">
              <a:solidFill>
                <a:srgbClr val="FFFFFF"/>
              </a:solidFill>
              <a:cs typeface="Times New Roman" charset="0"/>
            </a:endParaRP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10000">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9283" name="Text Box 1027"/>
          <p:cNvSpPr txBox="1">
            <a:spLocks noChangeArrowheads="1"/>
          </p:cNvSpPr>
          <p:nvPr/>
        </p:nvSpPr>
        <p:spPr bwMode="auto">
          <a:xfrm>
            <a:off x="4788024" y="228600"/>
            <a:ext cx="4211960" cy="575542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ru-RU" sz="4000" b="1" i="1" dirty="0" smtClean="0">
                <a:solidFill>
                  <a:srgbClr val="FFFFFF"/>
                </a:solidFill>
                <a:cs typeface="Times New Roman" charset="0"/>
              </a:rPr>
              <a:t>"</a:t>
            </a:r>
            <a:r>
              <a:rPr lang="en-US" sz="4000" b="1" i="1" dirty="0" smtClean="0">
                <a:solidFill>
                  <a:srgbClr val="FFFFFF"/>
                </a:solidFill>
                <a:cs typeface="Times New Roman" charset="0"/>
              </a:rPr>
              <a:t>Perhaps </a:t>
            </a:r>
            <a:r>
              <a:rPr lang="en-US" sz="4000" b="1" i="1" dirty="0">
                <a:solidFill>
                  <a:srgbClr val="FFFFFF"/>
                </a:solidFill>
                <a:cs typeface="Times New Roman" charset="0"/>
              </a:rPr>
              <a:t>I will stay with you awhile, or even spend the winter, so that you can help me on my journey, wherever I go</a:t>
            </a:r>
            <a:r>
              <a:rPr lang="en-US" sz="4000" b="1" i="1" dirty="0" smtClean="0">
                <a:solidFill>
                  <a:srgbClr val="FFFFFF"/>
                </a:solidFill>
                <a:cs typeface="Times New Roman" charset="0"/>
              </a:rPr>
              <a:t>.</a:t>
            </a:r>
            <a:r>
              <a:rPr lang="ru-RU" sz="4000" b="1" dirty="0" smtClean="0">
                <a:solidFill>
                  <a:srgbClr val="FFFFFF"/>
                </a:solidFill>
                <a:cs typeface="Times New Roman" charset="0"/>
              </a:rPr>
              <a:t>"</a:t>
            </a:r>
            <a:r>
              <a:rPr lang="en-US" sz="4000" b="1" dirty="0" smtClean="0">
                <a:solidFill>
                  <a:srgbClr val="FFFFFF"/>
                </a:solidFill>
                <a:cs typeface="Times New Roman" charset="0"/>
              </a:rPr>
              <a:t>                 </a:t>
            </a:r>
            <a:r>
              <a:rPr lang="en-US" sz="4000" b="1" dirty="0">
                <a:solidFill>
                  <a:srgbClr val="FFFFFF"/>
                </a:solidFill>
                <a:cs typeface="Times New Roman" charset="0"/>
              </a:rPr>
              <a:t>	</a:t>
            </a:r>
          </a:p>
          <a:p>
            <a:pPr>
              <a:spcBef>
                <a:spcPct val="50000"/>
              </a:spcBef>
              <a:defRPr/>
            </a:pPr>
            <a:r>
              <a:rPr lang="en-US" sz="3200" b="1" dirty="0">
                <a:solidFill>
                  <a:srgbClr val="FFFFFF"/>
                </a:solidFill>
                <a:cs typeface="Times New Roman" charset="0"/>
              </a:rPr>
              <a:t>       1 Corinthians 16:6</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8000">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0066" name="Text Box 2"/>
          <p:cNvSpPr txBox="1">
            <a:spLocks noChangeArrowheads="1"/>
          </p:cNvSpPr>
          <p:nvPr/>
        </p:nvSpPr>
        <p:spPr bwMode="auto">
          <a:xfrm>
            <a:off x="304800" y="654050"/>
            <a:ext cx="4191000" cy="57007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smtClean="0">
                <a:solidFill>
                  <a:srgbClr val="FFFFFF"/>
                </a:solidFill>
                <a:cs typeface="Times New Roman" charset="0"/>
              </a:rPr>
              <a:t>"</a:t>
            </a:r>
            <a:r>
              <a:rPr lang="ru-RU" sz="4000" b="1" i="1" dirty="0" err="1" smtClean="0">
                <a:solidFill>
                  <a:srgbClr val="FFFFFF"/>
                </a:solidFill>
                <a:cs typeface="Times New Roman" charset="0"/>
              </a:rPr>
              <a:t>Хуульч</a:t>
            </a:r>
            <a:r>
              <a:rPr lang="ru-RU" sz="4000" b="1" i="1" dirty="0" smtClean="0">
                <a:solidFill>
                  <a:srgbClr val="FFFFFF"/>
                </a:solidFill>
                <a:cs typeface="Times New Roman" charset="0"/>
              </a:rPr>
              <a:t> </a:t>
            </a:r>
            <a:r>
              <a:rPr lang="ru-RU" sz="4000" b="1" i="1" dirty="0" err="1">
                <a:solidFill>
                  <a:srgbClr val="FFFFFF"/>
                </a:solidFill>
                <a:cs typeface="Times New Roman" charset="0"/>
              </a:rPr>
              <a:t>Зен</a:t>
            </a:r>
            <a:r>
              <a:rPr lang="ru-RU" sz="4000" b="1" i="1" dirty="0">
                <a:solidFill>
                  <a:srgbClr val="FFFFFF"/>
                </a:solidFill>
                <a:cs typeface="Times New Roman" charset="0"/>
              </a:rPr>
              <a:t> болон </a:t>
            </a:r>
            <a:r>
              <a:rPr lang="ru-RU" sz="4000" b="1" i="1" dirty="0" err="1">
                <a:solidFill>
                  <a:srgbClr val="FFFFFF"/>
                </a:solidFill>
                <a:cs typeface="Times New Roman" charset="0"/>
              </a:rPr>
              <a:t>Апол</a:t>
            </a:r>
            <a:r>
              <a:rPr lang="ru-RU" sz="4000" b="1" i="1" dirty="0">
                <a:solidFill>
                  <a:srgbClr val="FFFFFF"/>
                </a:solidFill>
                <a:cs typeface="Times New Roman" charset="0"/>
              </a:rPr>
              <a:t> нарт </a:t>
            </a:r>
            <a:r>
              <a:rPr lang="ru-RU" sz="4000" b="1" i="1" dirty="0" err="1">
                <a:solidFill>
                  <a:srgbClr val="FFFFFF"/>
                </a:solidFill>
                <a:cs typeface="Times New Roman" charset="0"/>
              </a:rPr>
              <a:t>аян</a:t>
            </a:r>
            <a:r>
              <a:rPr lang="ru-RU" sz="4000" b="1" i="1" dirty="0">
                <a:solidFill>
                  <a:srgbClr val="FFFFFF"/>
                </a:solidFill>
                <a:cs typeface="Times New Roman" charset="0"/>
              </a:rPr>
              <a:t> </a:t>
            </a:r>
            <a:r>
              <a:rPr lang="ru-RU" sz="4000" b="1" i="1" dirty="0" err="1">
                <a:solidFill>
                  <a:srgbClr val="FFFFFF"/>
                </a:solidFill>
                <a:cs typeface="Times New Roman" charset="0"/>
              </a:rPr>
              <a:t>замд</a:t>
            </a:r>
            <a:r>
              <a:rPr lang="ru-RU" sz="4000" b="1" i="1" dirty="0">
                <a:solidFill>
                  <a:srgbClr val="FFFFFF"/>
                </a:solidFill>
                <a:cs typeface="Times New Roman" charset="0"/>
              </a:rPr>
              <a:t> </a:t>
            </a:r>
            <a:r>
              <a:rPr lang="ru-RU" sz="4000" b="1" i="1" dirty="0" err="1">
                <a:solidFill>
                  <a:srgbClr val="FFFFFF"/>
                </a:solidFill>
                <a:cs typeface="Times New Roman" charset="0"/>
              </a:rPr>
              <a:t>нь</a:t>
            </a:r>
            <a:r>
              <a:rPr lang="ru-RU" sz="4000" b="1" i="1" dirty="0">
                <a:solidFill>
                  <a:srgbClr val="FFFFFF"/>
                </a:solidFill>
                <a:cs typeface="Times New Roman" charset="0"/>
              </a:rPr>
              <a:t> </a:t>
            </a:r>
            <a:r>
              <a:rPr lang="ru-RU" sz="4000" b="1" i="1" dirty="0" err="1">
                <a:solidFill>
                  <a:srgbClr val="FFFFFF"/>
                </a:solidFill>
                <a:cs typeface="Times New Roman" charset="0"/>
              </a:rPr>
              <a:t>хичээнгүйлэн</a:t>
            </a:r>
            <a:r>
              <a:rPr lang="ru-RU" sz="4000" b="1" i="1" dirty="0">
                <a:solidFill>
                  <a:srgbClr val="FFFFFF"/>
                </a:solidFill>
                <a:cs typeface="Times New Roman" charset="0"/>
              </a:rPr>
              <a:t> </a:t>
            </a:r>
            <a:r>
              <a:rPr lang="ru-RU" sz="4000" b="1" i="1" dirty="0" err="1">
                <a:solidFill>
                  <a:srgbClr val="FFFFFF"/>
                </a:solidFill>
                <a:cs typeface="Times New Roman" charset="0"/>
              </a:rPr>
              <a:t>туслаарай</a:t>
            </a:r>
            <a:r>
              <a:rPr lang="ru-RU" sz="4000" b="1" i="1" dirty="0">
                <a:solidFill>
                  <a:srgbClr val="FFFFFF"/>
                </a:solidFill>
                <a:cs typeface="Times New Roman" charset="0"/>
              </a:rPr>
              <a:t>. </a:t>
            </a:r>
            <a:r>
              <a:rPr lang="ru-RU" sz="4000" b="1" i="1" dirty="0" err="1">
                <a:solidFill>
                  <a:srgbClr val="FFFFFF"/>
                </a:solidFill>
                <a:cs typeface="Times New Roman" charset="0"/>
              </a:rPr>
              <a:t>Тэгвэл</a:t>
            </a:r>
            <a:r>
              <a:rPr lang="ru-RU" sz="4000" b="1" i="1" dirty="0">
                <a:solidFill>
                  <a:srgbClr val="FFFFFF"/>
                </a:solidFill>
                <a:cs typeface="Times New Roman" charset="0"/>
              </a:rPr>
              <a:t> </a:t>
            </a:r>
            <a:r>
              <a:rPr lang="ru-RU" sz="4000" b="1" i="1" dirty="0" err="1">
                <a:solidFill>
                  <a:srgbClr val="FFFFFF"/>
                </a:solidFill>
                <a:cs typeface="Times New Roman" charset="0"/>
              </a:rPr>
              <a:t>тэд</a:t>
            </a:r>
            <a:r>
              <a:rPr lang="ru-RU" sz="4000" b="1" i="1" dirty="0">
                <a:solidFill>
                  <a:srgbClr val="FFFFFF"/>
                </a:solidFill>
                <a:cs typeface="Times New Roman" charset="0"/>
              </a:rPr>
              <a:t> </a:t>
            </a:r>
            <a:r>
              <a:rPr lang="ru-RU" sz="4000" b="1" i="1" dirty="0" err="1">
                <a:solidFill>
                  <a:srgbClr val="FFFFFF"/>
                </a:solidFill>
                <a:cs typeface="Times New Roman" charset="0"/>
              </a:rPr>
              <a:t>дутагдах</a:t>
            </a:r>
            <a:r>
              <a:rPr lang="ru-RU" sz="4000" b="1" i="1" dirty="0">
                <a:solidFill>
                  <a:srgbClr val="FFFFFF"/>
                </a:solidFill>
                <a:cs typeface="Times New Roman" charset="0"/>
              </a:rPr>
              <a:t> </a:t>
            </a:r>
            <a:r>
              <a:rPr lang="ru-RU" sz="4000" b="1" i="1" dirty="0" err="1">
                <a:solidFill>
                  <a:srgbClr val="FFFFFF"/>
                </a:solidFill>
                <a:cs typeface="Times New Roman" charset="0"/>
              </a:rPr>
              <a:t>зүйлгүй</a:t>
            </a:r>
            <a:r>
              <a:rPr lang="ru-RU" sz="4000" b="1" i="1" dirty="0">
                <a:solidFill>
                  <a:srgbClr val="FFFFFF"/>
                </a:solidFill>
                <a:cs typeface="Times New Roman" charset="0"/>
              </a:rPr>
              <a:t> </a:t>
            </a:r>
            <a:r>
              <a:rPr lang="ru-RU" sz="4000" b="1" i="1" dirty="0" err="1" smtClean="0">
                <a:solidFill>
                  <a:srgbClr val="FFFFFF"/>
                </a:solidFill>
                <a:cs typeface="Times New Roman" charset="0"/>
              </a:rPr>
              <a:t>болно</a:t>
            </a:r>
            <a:r>
              <a:rPr lang="en-US" sz="4000" b="1" i="1" dirty="0" smtClean="0">
                <a:solidFill>
                  <a:srgbClr val="FFFFFF"/>
                </a:solidFill>
                <a:cs typeface="Times New Roman" charset="0"/>
              </a:rPr>
              <a:t>.</a:t>
            </a:r>
            <a:r>
              <a:rPr lang="ru-RU" sz="4000" b="1" i="1" dirty="0" smtClean="0">
                <a:solidFill>
                  <a:srgbClr val="FFFFFF"/>
                </a:solidFill>
                <a:cs typeface="Times New Roman" charset="0"/>
              </a:rPr>
              <a:t>"</a:t>
            </a:r>
            <a:r>
              <a:rPr lang="en-US" sz="4000" b="1" dirty="0" smtClean="0">
                <a:solidFill>
                  <a:srgbClr val="FFFFFF"/>
                </a:solidFill>
                <a:cs typeface="+mn-cs"/>
              </a:rPr>
              <a:t>                 </a:t>
            </a:r>
            <a:endParaRPr lang="en-US" sz="4000" b="1" dirty="0">
              <a:solidFill>
                <a:srgbClr val="FFFFFF"/>
              </a:solidFill>
              <a:cs typeface="+mn-cs"/>
            </a:endParaRPr>
          </a:p>
          <a:p>
            <a:pPr algn="r">
              <a:spcBef>
                <a:spcPct val="50000"/>
              </a:spcBef>
              <a:defRPr/>
            </a:pPr>
            <a:r>
              <a:rPr lang="en-US" sz="3200" b="1" dirty="0" err="1" smtClean="0">
                <a:solidFill>
                  <a:srgbClr val="FFFFFF"/>
                </a:solidFill>
                <a:cs typeface="Times New Roman" charset="0"/>
              </a:rPr>
              <a:t>Тит</a:t>
            </a:r>
            <a:r>
              <a:rPr lang="en-US" sz="3200" b="1" dirty="0" smtClean="0">
                <a:solidFill>
                  <a:srgbClr val="FFFFFF"/>
                </a:solidFill>
                <a:cs typeface="Times New Roman" charset="0"/>
              </a:rPr>
              <a:t> 3</a:t>
            </a:r>
            <a:r>
              <a:rPr lang="en-US" sz="3200" b="1" dirty="0">
                <a:solidFill>
                  <a:srgbClr val="FFFFFF"/>
                </a:solidFill>
                <a:cs typeface="Times New Roman" charset="0"/>
              </a:rPr>
              <a:t>:</a:t>
            </a:r>
            <a:r>
              <a:rPr lang="en-US" sz="3200" b="1" dirty="0" smtClean="0">
                <a:solidFill>
                  <a:srgbClr val="FFFFFF"/>
                </a:solidFill>
                <a:cs typeface="Times New Roman" charset="0"/>
              </a:rPr>
              <a:t>13</a:t>
            </a:r>
            <a:endParaRPr lang="en-US" sz="3200" b="1" dirty="0">
              <a:solidFill>
                <a:srgbClr val="FFFFFF"/>
              </a:solidFill>
              <a:cs typeface="Times New Roman" charset="0"/>
            </a:endParaRP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10000">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8077200"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000" b="1" i="1" dirty="0">
                <a:solidFill>
                  <a:srgbClr val="FFFFFF"/>
                </a:solidFill>
                <a:cs typeface="Times New Roman" charset="0"/>
              </a:rPr>
              <a:t>Didache 11:4 </a:t>
            </a:r>
            <a:r>
              <a:rPr lang="ru-RU" sz="4000" b="1" i="1" dirty="0" smtClean="0">
                <a:solidFill>
                  <a:srgbClr val="FFFFFF"/>
                </a:solidFill>
                <a:cs typeface="Times New Roman" charset="0"/>
              </a:rPr>
              <a:t>"</a:t>
            </a:r>
            <a:r>
              <a:rPr lang="en-US" sz="4000" b="1" i="1" dirty="0" err="1" smtClean="0">
                <a:solidFill>
                  <a:srgbClr val="FFFFFF"/>
                </a:solidFill>
                <a:cs typeface="Times New Roman" charset="0"/>
              </a:rPr>
              <a:t>Та</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нар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дээр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ирсэн</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алив</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элч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нарыг</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Эзэнийг</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хүлээн</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авч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байгаа</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мэт</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хүлээн</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аваарай</a:t>
            </a:r>
            <a:r>
              <a:rPr lang="ru-RU" sz="4000" b="1" i="1" dirty="0" smtClean="0">
                <a:solidFill>
                  <a:srgbClr val="FFFFFF"/>
                </a:solidFill>
                <a:cs typeface="Times New Roman" charset="0"/>
              </a:rPr>
              <a:t>"</a:t>
            </a:r>
            <a:endParaRPr lang="en-US" sz="4000" b="1" dirty="0">
              <a:solidFill>
                <a:srgbClr val="FFFFFF"/>
              </a:solidFill>
              <a:cs typeface="Times New Roman" charset="0"/>
            </a:endParaRPr>
          </a:p>
        </p:txBody>
      </p:sp>
    </p:spTree>
  </p:cSld>
  <p:clrMapOvr>
    <a:masterClrMapping/>
  </p:clrMapOvr>
  <p:transition xmlns:p14="http://schemas.microsoft.com/office/powerpoint/2010/main" advTm="6000">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err="1" smtClean="0"/>
              <a:t>Сайн</a:t>
            </a:r>
            <a:r>
              <a:rPr lang="en-US" sz="4800" b="1" dirty="0" smtClean="0"/>
              <a:t> </a:t>
            </a:r>
            <a:r>
              <a:rPr lang="en-US" sz="4800" b="1" dirty="0" err="1" smtClean="0"/>
              <a:t>мэдээний</a:t>
            </a:r>
            <a:r>
              <a:rPr lang="en-US" sz="4800" b="1" dirty="0" smtClean="0"/>
              <a:t> </a:t>
            </a:r>
            <a:r>
              <a:rPr lang="en-US" sz="4800" b="1" dirty="0" err="1" smtClean="0"/>
              <a:t>дагуу</a:t>
            </a:r>
            <a:r>
              <a:rPr lang="en-US" sz="4800" b="1" dirty="0" smtClean="0"/>
              <a:t> </a:t>
            </a:r>
            <a:r>
              <a:rPr lang="en-US" sz="4800" b="1" dirty="0" err="1" smtClean="0"/>
              <a:t>хэрхэн</a:t>
            </a:r>
            <a:r>
              <a:rPr lang="en-US" sz="4800" b="1" dirty="0" smtClean="0"/>
              <a:t> </a:t>
            </a:r>
            <a:r>
              <a:rPr lang="en-US" sz="4800" b="1" dirty="0" err="1" smtClean="0"/>
              <a:t>амьдарч</a:t>
            </a:r>
            <a:r>
              <a:rPr lang="en-US" sz="4800" b="1" dirty="0" smtClean="0"/>
              <a:t> </a:t>
            </a:r>
            <a:r>
              <a:rPr lang="en-US" sz="4800" b="1" dirty="0" err="1" smtClean="0"/>
              <a:t>болох</a:t>
            </a:r>
            <a:r>
              <a:rPr lang="en-US" sz="4800" b="1" dirty="0" smtClean="0"/>
              <a:t> </a:t>
            </a:r>
            <a:r>
              <a:rPr lang="en-US" sz="4800" b="1" dirty="0" err="1" smtClean="0"/>
              <a:t>вэ</a:t>
            </a:r>
            <a:r>
              <a:rPr lang="en-US" sz="4800" b="1" dirty="0" smtClean="0"/>
              <a:t>?</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39014158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611560" y="3429000"/>
            <a:ext cx="8424936" cy="3170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US" sz="4000" b="1" i="1" dirty="0">
                <a:solidFill>
                  <a:srgbClr val="FFFFFF"/>
                </a:solidFill>
                <a:cs typeface="Times New Roman" charset="0"/>
              </a:rPr>
              <a:t>Didache 11:</a:t>
            </a:r>
            <a:r>
              <a:rPr lang="en-US" sz="4000" b="1" i="1" dirty="0" smtClean="0">
                <a:solidFill>
                  <a:srgbClr val="FFFFFF"/>
                </a:solidFill>
                <a:cs typeface="Times New Roman" charset="0"/>
              </a:rPr>
              <a:t>5 </a:t>
            </a:r>
            <a:r>
              <a:rPr lang="ru-RU" sz="4000" b="1" i="1" dirty="0" smtClean="0">
                <a:solidFill>
                  <a:srgbClr val="FFFFFF"/>
                </a:solidFill>
                <a:cs typeface="Times New Roman" charset="0"/>
              </a:rPr>
              <a:t>"</a:t>
            </a:r>
            <a:r>
              <a:rPr lang="en-US" sz="4000" b="1" i="1" dirty="0" err="1" smtClean="0">
                <a:solidFill>
                  <a:srgbClr val="FFFFFF"/>
                </a:solidFill>
                <a:cs typeface="Times New Roman" charset="0"/>
              </a:rPr>
              <a:t>Гэхдээ</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тэр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нэгээс</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илүүгүй</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хоног</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байх</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ба</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хэрэв</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шаардлагатай</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бол</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хоёр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хонож</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болно</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Харин</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гурав</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хоновол</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түүнийг</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хуурамч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элч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хэмээн</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тооцоорой</a:t>
            </a:r>
            <a:r>
              <a:rPr lang="en-US" sz="4000" b="1" i="1" dirty="0" smtClean="0">
                <a:solidFill>
                  <a:srgbClr val="FFFFFF"/>
                </a:solidFill>
                <a:cs typeface="Times New Roman" charset="0"/>
              </a:rPr>
              <a:t>.</a:t>
            </a:r>
            <a:r>
              <a:rPr lang="ru-RU" sz="4000" b="1" i="1" dirty="0" smtClean="0">
                <a:solidFill>
                  <a:srgbClr val="FFFFFF"/>
                </a:solidFill>
                <a:cs typeface="Times New Roman" charset="0"/>
              </a:rPr>
              <a:t>"</a:t>
            </a:r>
            <a:endParaRPr lang="en-US" sz="4000" b="1" dirty="0">
              <a:solidFill>
                <a:srgbClr val="FFFFFF"/>
              </a:solidFill>
              <a:cs typeface="Times New Roman" charset="0"/>
            </a:endParaRPr>
          </a:p>
        </p:txBody>
      </p:sp>
    </p:spTree>
  </p:cSld>
  <p:clrMapOvr>
    <a:masterClrMapping/>
  </p:clrMapOvr>
  <p:transition xmlns:p14="http://schemas.microsoft.com/office/powerpoint/2010/main" advTm="7000">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467544" y="3933056"/>
            <a:ext cx="8534400"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US" sz="4000" b="1" i="1" dirty="0">
                <a:solidFill>
                  <a:srgbClr val="FFFFFF"/>
                </a:solidFill>
                <a:cs typeface="Times New Roman" charset="0"/>
              </a:rPr>
              <a:t>Didache 11:6 </a:t>
            </a:r>
            <a:r>
              <a:rPr lang="ru-RU" sz="4000" b="1" i="1" dirty="0" smtClean="0">
                <a:solidFill>
                  <a:srgbClr val="FFFFFF"/>
                </a:solidFill>
                <a:cs typeface="Times New Roman" charset="0"/>
              </a:rPr>
              <a:t>"</a:t>
            </a:r>
            <a:r>
              <a:rPr lang="en-US" sz="4000" b="1" i="1" dirty="0" err="1" smtClean="0">
                <a:solidFill>
                  <a:srgbClr val="FFFFFF"/>
                </a:solidFill>
                <a:cs typeface="Times New Roman" charset="0"/>
              </a:rPr>
              <a:t>Элч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орох</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оронтой</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болох</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хүртэл</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талх</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л</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аваг</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хэрэв</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тэр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мөнгө</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гуйвал</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тэр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хуурамч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элч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болно</a:t>
            </a:r>
            <a:r>
              <a:rPr lang="en-US" sz="4000" b="1" i="1" dirty="0" smtClean="0">
                <a:solidFill>
                  <a:srgbClr val="FFFFFF"/>
                </a:solidFill>
                <a:cs typeface="Times New Roman" charset="0"/>
              </a:rPr>
              <a:t>.</a:t>
            </a:r>
            <a:r>
              <a:rPr lang="ru-RU" sz="4000" b="1" i="1" dirty="0" smtClean="0">
                <a:solidFill>
                  <a:srgbClr val="FFFFFF"/>
                </a:solidFill>
                <a:cs typeface="Times New Roman" charset="0"/>
              </a:rPr>
              <a:t>"</a:t>
            </a:r>
            <a:r>
              <a:rPr lang="en-US" sz="4000" b="1" i="1" dirty="0" smtClean="0">
                <a:solidFill>
                  <a:srgbClr val="FFFFFF"/>
                </a:solidFill>
                <a:cs typeface="Times New Roman" charset="0"/>
              </a:rPr>
              <a:t> </a:t>
            </a:r>
            <a:endParaRPr lang="en-US" sz="4000" b="1" dirty="0">
              <a:solidFill>
                <a:srgbClr val="FFFFFF"/>
              </a:solidFill>
              <a:cs typeface="Times New Roman" charset="0"/>
            </a:endParaRPr>
          </a:p>
        </p:txBody>
      </p:sp>
    </p:spTree>
  </p:cSld>
  <p:clrMapOvr>
    <a:masterClrMapping/>
  </p:clrMapOvr>
  <p:transition xmlns:p14="http://schemas.microsoft.com/office/powerpoint/2010/main" advTm="6000">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11560" y="3717032"/>
            <a:ext cx="8077200"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000" b="1" i="1" dirty="0">
                <a:solidFill>
                  <a:srgbClr val="FFFFFF"/>
                </a:solidFill>
                <a:cs typeface="Times New Roman" charset="0"/>
              </a:rPr>
              <a:t>Didache 12:1 </a:t>
            </a:r>
            <a:r>
              <a:rPr lang="ru-RU" sz="4000" b="1" i="1" dirty="0" smtClean="0">
                <a:solidFill>
                  <a:srgbClr val="FFFFFF"/>
                </a:solidFill>
                <a:cs typeface="Times New Roman" charset="0"/>
              </a:rPr>
              <a:t>"</a:t>
            </a:r>
            <a:r>
              <a:rPr lang="en-US" sz="4000" b="1" i="1" dirty="0" err="1" smtClean="0">
                <a:solidFill>
                  <a:srgbClr val="FFFFFF"/>
                </a:solidFill>
                <a:cs typeface="Times New Roman" charset="0"/>
              </a:rPr>
              <a:t>Эзэний</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нэрээр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ирэгч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хэнийг</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болов</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хүлээн</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ав</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гэхдээ</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та</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нар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түүнийг</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шалгасны</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дараа</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түүнийг</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хэн</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гэдгийг</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мэднэ</a:t>
            </a:r>
            <a:r>
              <a:rPr lang="ru-RU" sz="4000" b="1" i="1" dirty="0" smtClean="0">
                <a:solidFill>
                  <a:srgbClr val="FFFFFF"/>
                </a:solidFill>
                <a:cs typeface="Times New Roman" charset="0"/>
              </a:rPr>
              <a:t>"</a:t>
            </a:r>
            <a:endParaRPr lang="en-US" sz="4000" b="1" dirty="0">
              <a:solidFill>
                <a:srgbClr val="FFFFFF"/>
              </a:solidFill>
              <a:cs typeface="+mn-cs"/>
            </a:endParaRPr>
          </a:p>
        </p:txBody>
      </p:sp>
    </p:spTree>
  </p:cSld>
  <p:clrMapOvr>
    <a:masterClrMapping/>
  </p:clrMapOvr>
  <p:transition xmlns:p14="http://schemas.microsoft.com/office/powerpoint/2010/main" advTm="9000">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3657600"/>
            <a:ext cx="8077200"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000" b="1" i="1" dirty="0">
                <a:solidFill>
                  <a:srgbClr val="FFFFFF"/>
                </a:solidFill>
                <a:cs typeface="Times New Roman" charset="0"/>
              </a:rPr>
              <a:t>Didache 12:2 </a:t>
            </a:r>
            <a:r>
              <a:rPr lang="ru-RU" sz="4000" b="1" i="1" dirty="0" smtClean="0">
                <a:solidFill>
                  <a:srgbClr val="FFFFFF"/>
                </a:solidFill>
                <a:cs typeface="Times New Roman" charset="0"/>
              </a:rPr>
              <a:t>"</a:t>
            </a:r>
            <a:r>
              <a:rPr lang="en-US" sz="4000" b="1" i="1" dirty="0" err="1" smtClean="0">
                <a:solidFill>
                  <a:srgbClr val="FFFFFF"/>
                </a:solidFill>
                <a:cs typeface="Times New Roman" charset="0"/>
              </a:rPr>
              <a:t>Хэрэв</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аялагч</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ирвэл</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чадах</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хэмжээгээрээ</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тусла</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Тэр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шаардлагатай</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бол</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танайд</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хоёр</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гурав</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хонож</a:t>
            </a:r>
            <a:r>
              <a:rPr lang="en-US" sz="4000" b="1" i="1" dirty="0" smtClean="0">
                <a:solidFill>
                  <a:srgbClr val="FFFFFF"/>
                </a:solidFill>
                <a:cs typeface="Times New Roman" charset="0"/>
              </a:rPr>
              <a:t> </a:t>
            </a:r>
            <a:r>
              <a:rPr lang="en-US" sz="4000" b="1" i="1" dirty="0" err="1" smtClean="0">
                <a:solidFill>
                  <a:srgbClr val="FFFFFF"/>
                </a:solidFill>
                <a:cs typeface="Times New Roman" charset="0"/>
              </a:rPr>
              <a:t>болно</a:t>
            </a:r>
            <a:r>
              <a:rPr lang="en-US" sz="4000" b="1" i="1" dirty="0" smtClean="0">
                <a:solidFill>
                  <a:srgbClr val="FFFFFF"/>
                </a:solidFill>
                <a:cs typeface="Times New Roman" charset="0"/>
              </a:rPr>
              <a:t>.</a:t>
            </a:r>
            <a:r>
              <a:rPr lang="ru-RU" sz="4000" b="1" i="1" dirty="0" smtClean="0">
                <a:solidFill>
                  <a:srgbClr val="FFFFFF"/>
                </a:solidFill>
                <a:cs typeface="Times New Roman" charset="0"/>
              </a:rPr>
              <a:t>"</a:t>
            </a:r>
            <a:r>
              <a:rPr lang="en-US" sz="4000" b="1" i="1" dirty="0" smtClean="0">
                <a:solidFill>
                  <a:srgbClr val="FFFFFF"/>
                </a:solidFill>
                <a:cs typeface="Times New Roman" charset="0"/>
              </a:rPr>
              <a:t> </a:t>
            </a:r>
            <a:endParaRPr lang="en-US" sz="4000" b="1" dirty="0">
              <a:solidFill>
                <a:srgbClr val="FFFFFF"/>
              </a:solidFill>
              <a:cs typeface="+mn-cs"/>
            </a:endParaRPr>
          </a:p>
        </p:txBody>
      </p:sp>
    </p:spTree>
  </p:cSld>
  <p:clrMapOvr>
    <a:masterClrMapping/>
  </p:clrMapOvr>
  <p:transition xmlns:p14="http://schemas.microsoft.com/office/powerpoint/2010/main" advTm="7000">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179512" y="4814888"/>
            <a:ext cx="8659688" cy="144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ru-RU" sz="4000" b="1" i="1" dirty="0" smtClean="0">
                <a:solidFill>
                  <a:srgbClr val="FFFFFF"/>
                </a:solidFill>
                <a:cs typeface="+mn-cs"/>
              </a:rPr>
              <a:t>"</a:t>
            </a:r>
            <a:r>
              <a:rPr lang="en-US" sz="4000" b="1" i="1" dirty="0" smtClean="0">
                <a:solidFill>
                  <a:srgbClr val="FFFFFF"/>
                </a:solidFill>
                <a:cs typeface="+mn-cs"/>
              </a:rPr>
              <a:t>… </a:t>
            </a:r>
            <a:r>
              <a:rPr lang="ru-RU" sz="4000" b="1" i="1" dirty="0" err="1">
                <a:solidFill>
                  <a:srgbClr val="FFFFFF"/>
                </a:solidFill>
                <a:cs typeface="+mn-cs"/>
              </a:rPr>
              <a:t>Үнэгүйгээр</a:t>
            </a:r>
            <a:r>
              <a:rPr lang="ru-RU" sz="4000" b="1" i="1" dirty="0">
                <a:solidFill>
                  <a:srgbClr val="FFFFFF"/>
                </a:solidFill>
                <a:cs typeface="+mn-cs"/>
              </a:rPr>
              <a:t> </a:t>
            </a:r>
            <a:r>
              <a:rPr lang="ru-RU" sz="4000" b="1" i="1" dirty="0" err="1">
                <a:solidFill>
                  <a:srgbClr val="FFFFFF"/>
                </a:solidFill>
                <a:cs typeface="+mn-cs"/>
              </a:rPr>
              <a:t>авснаа</a:t>
            </a:r>
            <a:r>
              <a:rPr lang="ru-RU" sz="4000" b="1" i="1" dirty="0">
                <a:solidFill>
                  <a:srgbClr val="FFFFFF"/>
                </a:solidFill>
                <a:cs typeface="+mn-cs"/>
              </a:rPr>
              <a:t> </a:t>
            </a:r>
            <a:r>
              <a:rPr lang="ru-RU" sz="4000" b="1" i="1" dirty="0" err="1">
                <a:solidFill>
                  <a:srgbClr val="FFFFFF"/>
                </a:solidFill>
                <a:cs typeface="+mn-cs"/>
              </a:rPr>
              <a:t>үнэгүйгээр</a:t>
            </a:r>
            <a:r>
              <a:rPr lang="ru-RU" sz="4000" b="1" i="1" dirty="0">
                <a:solidFill>
                  <a:srgbClr val="FFFFFF"/>
                </a:solidFill>
                <a:cs typeface="+mn-cs"/>
              </a:rPr>
              <a:t> </a:t>
            </a:r>
            <a:r>
              <a:rPr lang="ru-RU" sz="4000" b="1" i="1" dirty="0" err="1">
                <a:solidFill>
                  <a:srgbClr val="FFFFFF"/>
                </a:solidFill>
                <a:cs typeface="+mn-cs"/>
              </a:rPr>
              <a:t>өг</a:t>
            </a:r>
            <a:r>
              <a:rPr lang="en-US" sz="4000" b="1" i="1" dirty="0" smtClean="0">
                <a:solidFill>
                  <a:srgbClr val="FFFFFF"/>
                </a:solidFill>
                <a:cs typeface="+mn-cs"/>
              </a:rPr>
              <a:t>.</a:t>
            </a:r>
            <a:r>
              <a:rPr lang="ru-RU" sz="4000" b="1" i="1" dirty="0" smtClean="0">
                <a:solidFill>
                  <a:srgbClr val="FFFFFF"/>
                </a:solidFill>
                <a:cs typeface="+mn-cs"/>
              </a:rPr>
              <a:t>"</a:t>
            </a:r>
            <a:r>
              <a:rPr lang="en-US" dirty="0" smtClean="0">
                <a:solidFill>
                  <a:srgbClr val="FF0000"/>
                </a:solidFill>
                <a:cs typeface="+mn-cs"/>
              </a:rPr>
              <a:t>  </a:t>
            </a:r>
            <a:endParaRPr lang="en-US" dirty="0">
              <a:solidFill>
                <a:srgbClr val="FF0000"/>
              </a:solidFill>
              <a:cs typeface="+mn-cs"/>
            </a:endParaRPr>
          </a:p>
          <a:p>
            <a:pPr algn="r">
              <a:spcBef>
                <a:spcPct val="50000"/>
              </a:spcBef>
              <a:defRPr/>
            </a:pPr>
            <a:r>
              <a:rPr lang="en-US" sz="3200" b="1" dirty="0" err="1" smtClean="0">
                <a:solidFill>
                  <a:srgbClr val="FFFFFF"/>
                </a:solidFill>
                <a:cs typeface="+mn-cs"/>
              </a:rPr>
              <a:t>Матай</a:t>
            </a:r>
            <a:r>
              <a:rPr lang="en-US" sz="3200" b="1" dirty="0" smtClean="0">
                <a:solidFill>
                  <a:srgbClr val="FFFFFF"/>
                </a:solidFill>
                <a:cs typeface="+mn-cs"/>
              </a:rPr>
              <a:t> 10:8</a:t>
            </a:r>
            <a:endParaRPr lang="en-US" b="1" dirty="0">
              <a:solidFill>
                <a:srgbClr val="FFFFFF"/>
              </a:solidFill>
              <a:cs typeface="+mn-cs"/>
            </a:endParaRPr>
          </a:p>
        </p:txBody>
      </p:sp>
    </p:spTree>
  </p:cSld>
  <p:clrMapOvr>
    <a:masterClrMapping/>
  </p:clrMapOvr>
  <p:transition xmlns:p14="http://schemas.microsoft.com/office/powerpoint/2010/main" advTm="10000">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827584" y="2852936"/>
            <a:ext cx="7467600" cy="3170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smtClean="0">
                <a:solidFill>
                  <a:srgbClr val="FFFFFF"/>
                </a:solidFill>
                <a:cs typeface="+mn-cs"/>
              </a:rPr>
              <a:t>"</a:t>
            </a:r>
            <a:r>
              <a:rPr lang="ru-RU" sz="4000" b="1" i="1" dirty="0" err="1" smtClean="0">
                <a:solidFill>
                  <a:srgbClr val="FFFFFF"/>
                </a:solidFill>
                <a:cs typeface="+mn-cs"/>
              </a:rPr>
              <a:t>Бидний</a:t>
            </a:r>
            <a:r>
              <a:rPr lang="ru-RU" sz="4000" b="1" i="1" dirty="0" smtClean="0">
                <a:solidFill>
                  <a:srgbClr val="FFFFFF"/>
                </a:solidFill>
                <a:cs typeface="+mn-cs"/>
              </a:rPr>
              <a:t> </a:t>
            </a:r>
            <a:r>
              <a:rPr lang="ru-RU" sz="4000" b="1" i="1" dirty="0" err="1">
                <a:solidFill>
                  <a:srgbClr val="FFFFFF"/>
                </a:solidFill>
                <a:cs typeface="+mn-cs"/>
              </a:rPr>
              <a:t>төлөө</a:t>
            </a:r>
            <a:r>
              <a:rPr lang="ru-RU" sz="4000" b="1" i="1" dirty="0">
                <a:solidFill>
                  <a:srgbClr val="FFFFFF"/>
                </a:solidFill>
                <a:cs typeface="+mn-cs"/>
              </a:rPr>
              <a:t> </a:t>
            </a:r>
            <a:r>
              <a:rPr lang="ru-RU" sz="4000" b="1" i="1" dirty="0" err="1">
                <a:solidFill>
                  <a:srgbClr val="FFFFFF"/>
                </a:solidFill>
                <a:cs typeface="+mn-cs"/>
              </a:rPr>
              <a:t>Тэр</a:t>
            </a:r>
            <a:r>
              <a:rPr lang="ru-RU" sz="4000" b="1" i="1" dirty="0">
                <a:solidFill>
                  <a:srgbClr val="FFFFFF"/>
                </a:solidFill>
                <a:cs typeface="+mn-cs"/>
              </a:rPr>
              <a:t> </a:t>
            </a:r>
            <a:r>
              <a:rPr lang="ru-RU" sz="4000" b="1" i="1" dirty="0" err="1">
                <a:solidFill>
                  <a:srgbClr val="FFFFFF"/>
                </a:solidFill>
                <a:cs typeface="+mn-cs"/>
              </a:rPr>
              <a:t>Өөрийн</a:t>
            </a:r>
            <a:r>
              <a:rPr lang="ru-RU" sz="4000" b="1" i="1" dirty="0">
                <a:solidFill>
                  <a:srgbClr val="FFFFFF"/>
                </a:solidFill>
                <a:cs typeface="+mn-cs"/>
              </a:rPr>
              <a:t> </a:t>
            </a:r>
            <a:r>
              <a:rPr lang="ru-RU" sz="4000" b="1" i="1" dirty="0" err="1">
                <a:solidFill>
                  <a:srgbClr val="FFFFFF"/>
                </a:solidFill>
                <a:cs typeface="+mn-cs"/>
              </a:rPr>
              <a:t>амиа</a:t>
            </a:r>
            <a:r>
              <a:rPr lang="ru-RU" sz="4000" b="1" i="1" dirty="0">
                <a:solidFill>
                  <a:srgbClr val="FFFFFF"/>
                </a:solidFill>
                <a:cs typeface="+mn-cs"/>
              </a:rPr>
              <a:t> </a:t>
            </a:r>
            <a:r>
              <a:rPr lang="ru-RU" sz="4000" b="1" i="1" dirty="0" err="1">
                <a:solidFill>
                  <a:srgbClr val="FFFFFF"/>
                </a:solidFill>
                <a:cs typeface="+mn-cs"/>
              </a:rPr>
              <a:t>өгсөн</a:t>
            </a:r>
            <a:r>
              <a:rPr lang="ru-RU" sz="4000" b="1" i="1" dirty="0">
                <a:solidFill>
                  <a:srgbClr val="FFFFFF"/>
                </a:solidFill>
                <a:cs typeface="+mn-cs"/>
              </a:rPr>
              <a:t> </a:t>
            </a:r>
            <a:r>
              <a:rPr lang="ru-RU" sz="4000" b="1" i="1" dirty="0" err="1">
                <a:solidFill>
                  <a:srgbClr val="FFFFFF"/>
                </a:solidFill>
                <a:cs typeface="+mn-cs"/>
              </a:rPr>
              <a:t>тул</a:t>
            </a:r>
            <a:r>
              <a:rPr lang="ru-RU" sz="4000" b="1" i="1" dirty="0">
                <a:solidFill>
                  <a:srgbClr val="FFFFFF"/>
                </a:solidFill>
                <a:cs typeface="+mn-cs"/>
              </a:rPr>
              <a:t>, </a:t>
            </a:r>
            <a:r>
              <a:rPr lang="ru-RU" sz="4000" b="1" i="1" dirty="0" err="1">
                <a:solidFill>
                  <a:srgbClr val="FFFFFF"/>
                </a:solidFill>
                <a:cs typeface="+mn-cs"/>
              </a:rPr>
              <a:t>үүгээр</a:t>
            </a:r>
            <a:r>
              <a:rPr lang="ru-RU" sz="4000" b="1" i="1" dirty="0">
                <a:solidFill>
                  <a:srgbClr val="FFFFFF"/>
                </a:solidFill>
                <a:cs typeface="+mn-cs"/>
              </a:rPr>
              <a:t> </a:t>
            </a:r>
            <a:r>
              <a:rPr lang="ru-RU" sz="4000" b="1" i="1" dirty="0" err="1">
                <a:solidFill>
                  <a:srgbClr val="FFFFFF"/>
                </a:solidFill>
                <a:cs typeface="+mn-cs"/>
              </a:rPr>
              <a:t>бид</a:t>
            </a:r>
            <a:r>
              <a:rPr lang="ru-RU" sz="4000" b="1" i="1" dirty="0">
                <a:solidFill>
                  <a:srgbClr val="FFFFFF"/>
                </a:solidFill>
                <a:cs typeface="+mn-cs"/>
              </a:rPr>
              <a:t> </a:t>
            </a:r>
            <a:r>
              <a:rPr lang="ru-RU" sz="4000" b="1" i="1" dirty="0" err="1">
                <a:solidFill>
                  <a:srgbClr val="FFFFFF"/>
                </a:solidFill>
                <a:cs typeface="+mn-cs"/>
              </a:rPr>
              <a:t>хайрыг</a:t>
            </a:r>
            <a:r>
              <a:rPr lang="ru-RU" sz="4000" b="1" i="1" dirty="0">
                <a:solidFill>
                  <a:srgbClr val="FFFFFF"/>
                </a:solidFill>
                <a:cs typeface="+mn-cs"/>
              </a:rPr>
              <a:t> </a:t>
            </a:r>
            <a:r>
              <a:rPr lang="ru-RU" sz="4000" b="1" i="1" dirty="0" err="1">
                <a:solidFill>
                  <a:srgbClr val="FFFFFF"/>
                </a:solidFill>
                <a:cs typeface="+mn-cs"/>
              </a:rPr>
              <a:t>мэднэ</a:t>
            </a:r>
            <a:r>
              <a:rPr lang="ru-RU" sz="4000" b="1" i="1" dirty="0">
                <a:solidFill>
                  <a:srgbClr val="FFFFFF"/>
                </a:solidFill>
                <a:cs typeface="+mn-cs"/>
              </a:rPr>
              <a:t>. </a:t>
            </a:r>
            <a:r>
              <a:rPr lang="ru-RU" sz="4000" b="1" i="1" dirty="0" err="1">
                <a:solidFill>
                  <a:srgbClr val="FFFFFF"/>
                </a:solidFill>
                <a:cs typeface="+mn-cs"/>
              </a:rPr>
              <a:t>Бид</a:t>
            </a:r>
            <a:r>
              <a:rPr lang="ru-RU" sz="4000" b="1" i="1" dirty="0">
                <a:solidFill>
                  <a:srgbClr val="FFFFFF"/>
                </a:solidFill>
                <a:cs typeface="+mn-cs"/>
              </a:rPr>
              <a:t> ч ах </a:t>
            </a:r>
            <a:r>
              <a:rPr lang="ru-RU" sz="4000" b="1" i="1" dirty="0" err="1">
                <a:solidFill>
                  <a:srgbClr val="FFFFFF"/>
                </a:solidFill>
                <a:cs typeface="+mn-cs"/>
              </a:rPr>
              <a:t>дүүсийнхээ</a:t>
            </a:r>
            <a:r>
              <a:rPr lang="ru-RU" sz="4000" b="1" i="1" dirty="0">
                <a:solidFill>
                  <a:srgbClr val="FFFFFF"/>
                </a:solidFill>
                <a:cs typeface="+mn-cs"/>
              </a:rPr>
              <a:t> </a:t>
            </a:r>
            <a:r>
              <a:rPr lang="ru-RU" sz="4000" b="1" i="1" dirty="0" err="1">
                <a:solidFill>
                  <a:srgbClr val="FFFFFF"/>
                </a:solidFill>
                <a:cs typeface="+mn-cs"/>
              </a:rPr>
              <a:t>төлөө</a:t>
            </a:r>
            <a:r>
              <a:rPr lang="ru-RU" sz="4000" b="1" i="1" dirty="0">
                <a:solidFill>
                  <a:srgbClr val="FFFFFF"/>
                </a:solidFill>
                <a:cs typeface="+mn-cs"/>
              </a:rPr>
              <a:t> </a:t>
            </a:r>
            <a:r>
              <a:rPr lang="ru-RU" sz="4000" b="1" i="1" dirty="0" err="1">
                <a:solidFill>
                  <a:srgbClr val="FFFFFF"/>
                </a:solidFill>
                <a:cs typeface="+mn-cs"/>
              </a:rPr>
              <a:t>амиа</a:t>
            </a:r>
            <a:r>
              <a:rPr lang="ru-RU" sz="4000" b="1" i="1" dirty="0">
                <a:solidFill>
                  <a:srgbClr val="FFFFFF"/>
                </a:solidFill>
                <a:cs typeface="+mn-cs"/>
              </a:rPr>
              <a:t> </a:t>
            </a:r>
            <a:r>
              <a:rPr lang="ru-RU" sz="4000" b="1" i="1" dirty="0" err="1">
                <a:solidFill>
                  <a:srgbClr val="FFFFFF"/>
                </a:solidFill>
                <a:cs typeface="+mn-cs"/>
              </a:rPr>
              <a:t>өгөх</a:t>
            </a:r>
            <a:r>
              <a:rPr lang="ru-RU" sz="4000" b="1" i="1" dirty="0">
                <a:solidFill>
                  <a:srgbClr val="FFFFFF"/>
                </a:solidFill>
                <a:cs typeface="+mn-cs"/>
              </a:rPr>
              <a:t> </a:t>
            </a:r>
            <a:r>
              <a:rPr lang="ru-RU" sz="4000" b="1" i="1" dirty="0" err="1" smtClean="0">
                <a:solidFill>
                  <a:srgbClr val="FFFFFF"/>
                </a:solidFill>
                <a:cs typeface="+mn-cs"/>
              </a:rPr>
              <a:t>ёстой</a:t>
            </a:r>
            <a:r>
              <a:rPr lang="en-US" sz="4000" b="1" i="1" dirty="0" smtClean="0">
                <a:solidFill>
                  <a:srgbClr val="FFFFFF"/>
                </a:solidFill>
                <a:cs typeface="+mn-cs"/>
              </a:rPr>
              <a:t>.</a:t>
            </a:r>
            <a:r>
              <a:rPr lang="ru-RU" sz="4000" b="1" i="1" dirty="0" smtClean="0">
                <a:solidFill>
                  <a:srgbClr val="FFFFFF"/>
                </a:solidFill>
                <a:cs typeface="+mn-cs"/>
              </a:rPr>
              <a:t>"</a:t>
            </a:r>
            <a:r>
              <a:rPr lang="en-US" dirty="0" smtClean="0">
                <a:solidFill>
                  <a:srgbClr val="FF0000"/>
                </a:solidFill>
                <a:cs typeface="+mn-cs"/>
              </a:rPr>
              <a:t> </a:t>
            </a:r>
            <a:r>
              <a:rPr lang="en-US" dirty="0">
                <a:solidFill>
                  <a:srgbClr val="FF0000"/>
                </a:solidFill>
                <a:cs typeface="+mn-cs"/>
              </a:rPr>
              <a:t>	</a:t>
            </a:r>
            <a:r>
              <a:rPr lang="en-US" dirty="0" smtClean="0">
                <a:solidFill>
                  <a:srgbClr val="FF0000"/>
                </a:solidFill>
                <a:cs typeface="+mn-cs"/>
              </a:rPr>
              <a:t>	</a:t>
            </a:r>
            <a:r>
              <a:rPr lang="en-US" sz="3200" b="1" dirty="0" smtClean="0">
                <a:solidFill>
                  <a:srgbClr val="FFFFFF"/>
                </a:solidFill>
                <a:cs typeface="+mn-cs"/>
              </a:rPr>
              <a:t>1 </a:t>
            </a:r>
            <a:r>
              <a:rPr lang="en-US" sz="3200" b="1" dirty="0" err="1" smtClean="0">
                <a:solidFill>
                  <a:srgbClr val="FFFFFF"/>
                </a:solidFill>
                <a:cs typeface="+mn-cs"/>
              </a:rPr>
              <a:t>Иохан</a:t>
            </a:r>
            <a:r>
              <a:rPr lang="en-US" sz="3200" b="1" dirty="0" smtClean="0">
                <a:solidFill>
                  <a:srgbClr val="FFFFFF"/>
                </a:solidFill>
                <a:cs typeface="+mn-cs"/>
              </a:rPr>
              <a:t> </a:t>
            </a:r>
            <a:r>
              <a:rPr lang="en-US" sz="3200" b="1" dirty="0">
                <a:solidFill>
                  <a:srgbClr val="FFFFFF"/>
                </a:solidFill>
                <a:cs typeface="+mn-cs"/>
              </a:rPr>
              <a:t>3:16 </a:t>
            </a:r>
          </a:p>
        </p:txBody>
      </p:sp>
    </p:spTree>
  </p:cSld>
  <p:clrMapOvr>
    <a:masterClrMapping/>
  </p:clrMapOvr>
  <p:transition xmlns:p14="http://schemas.microsoft.com/office/powerpoint/2010/main" advTm="10000">
    <p:randomBa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en-US" b="1" dirty="0" err="1" smtClean="0">
                <a:latin typeface="Arial" charset="0"/>
                <a:ea typeface="ＭＳ Ｐゴシック" charset="0"/>
                <a:cs typeface="Arial" charset="0"/>
              </a:rPr>
              <a:t>Кэйс</a:t>
            </a:r>
            <a:r>
              <a:rPr lang="en-US" b="1" dirty="0" smtClean="0">
                <a:latin typeface="Arial" charset="0"/>
                <a:ea typeface="ＭＳ Ｐゴシック" charset="0"/>
                <a:cs typeface="Arial" charset="0"/>
              </a:rPr>
              <a:t> </a:t>
            </a:r>
            <a:r>
              <a:rPr lang="en-US" b="1" dirty="0" err="1" smtClean="0">
                <a:latin typeface="Arial" charset="0"/>
                <a:ea typeface="ＭＳ Ｐゴシック" charset="0"/>
                <a:cs typeface="Arial" charset="0"/>
              </a:rPr>
              <a:t>судлал</a:t>
            </a:r>
            <a:r>
              <a:rPr lang="en-US" b="1" dirty="0" smtClean="0">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24579" name="Rectangle 3"/>
          <p:cNvSpPr>
            <a:spLocks noGrp="1" noChangeArrowheads="1"/>
          </p:cNvSpPr>
          <p:nvPr>
            <p:ph type="body" idx="1"/>
          </p:nvPr>
        </p:nvSpPr>
        <p:spPr>
          <a:xfrm>
            <a:off x="1173163" y="914400"/>
            <a:ext cx="5075237" cy="2590800"/>
          </a:xfrm>
        </p:spPr>
        <p:txBody>
          <a:bodyPr/>
          <a:lstStyle/>
          <a:p>
            <a:pPr eaLnBrk="1" hangingPunct="1"/>
            <a:r>
              <a:rPr lang="x-none" altLang="ja-JP" sz="2800" b="1" dirty="0" smtClean="0">
                <a:latin typeface="Arial" charset="0"/>
                <a:ea typeface="ＭＳ Ｐゴシック" charset="0"/>
                <a:cs typeface="Arial" charset="0"/>
              </a:rPr>
              <a:t>Ёхувагийн хоёр гэрч танайд ирвэл та гэртээ оруулах уу, үгүй юу? Яагаад?</a:t>
            </a:r>
            <a:endParaRPr lang="en-US" altLang="ja-JP" sz="2800" b="1" dirty="0">
              <a:latin typeface="Arial" charset="0"/>
              <a:ea typeface="ＭＳ Ｐゴシック" charset="0"/>
              <a:cs typeface="Arial" charset="0"/>
            </a:endParaRPr>
          </a:p>
          <a:p>
            <a:pPr eaLnBrk="1" hangingPunct="1"/>
            <a:r>
              <a:rPr lang="en-US" sz="2800" b="1" dirty="0" err="1" smtClean="0">
                <a:latin typeface="Arial" charset="0"/>
                <a:ea typeface="ＭＳ Ｐゴシック" charset="0"/>
                <a:cs typeface="Arial" charset="0"/>
              </a:rPr>
              <a:t>Зөв</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бүлэгт</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орно</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уу</a:t>
            </a:r>
            <a:r>
              <a:rPr lang="en-US" sz="2800" b="1" dirty="0" smtClean="0">
                <a:latin typeface="Arial" charset="0"/>
                <a:ea typeface="ＭＳ Ｐゴシック" charset="0"/>
                <a:cs typeface="Arial" charset="0"/>
              </a:rPr>
              <a:t>…</a:t>
            </a:r>
            <a:endParaRPr lang="en-US" sz="2800" b="1" dirty="0">
              <a:latin typeface="Arial" charset="0"/>
              <a:ea typeface="ＭＳ Ｐゴシック" charset="0"/>
              <a:cs typeface="Arial" charset="0"/>
            </a:endParaRPr>
          </a:p>
        </p:txBody>
      </p:sp>
      <p:sp>
        <p:nvSpPr>
          <p:cNvPr id="128003" name="Text Box 4"/>
          <p:cNvSpPr txBox="1">
            <a:spLocks noChangeArrowheads="1"/>
          </p:cNvSpPr>
          <p:nvPr/>
        </p:nvSpPr>
        <p:spPr bwMode="auto">
          <a:xfrm>
            <a:off x="1447800" y="4876800"/>
            <a:ext cx="1684040" cy="70788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dirty="0" err="1" smtClean="0">
                <a:latin typeface="Arial" charset="0"/>
                <a:cs typeface="Arial" charset="0"/>
              </a:rPr>
              <a:t>Тэднийг</a:t>
            </a:r>
            <a:r>
              <a:rPr lang="en-US" sz="2000" b="1" dirty="0" smtClean="0">
                <a:latin typeface="Arial" charset="0"/>
                <a:cs typeface="Arial" charset="0"/>
              </a:rPr>
              <a:t> </a:t>
            </a:r>
            <a:r>
              <a:rPr lang="en-US" sz="2000" b="1" dirty="0" err="1" smtClean="0">
                <a:latin typeface="Arial" charset="0"/>
                <a:cs typeface="Arial" charset="0"/>
              </a:rPr>
              <a:t>оруулахгүй</a:t>
            </a:r>
            <a:endParaRPr lang="en-US" sz="2000" b="1" dirty="0">
              <a:latin typeface="Arial" charset="0"/>
              <a:cs typeface="Arial" charset="0"/>
            </a:endParaRPr>
          </a:p>
        </p:txBody>
      </p:sp>
      <p:sp>
        <p:nvSpPr>
          <p:cNvPr id="128004" name="Text Box 5"/>
          <p:cNvSpPr txBox="1">
            <a:spLocks noChangeArrowheads="1"/>
          </p:cNvSpPr>
          <p:nvPr/>
        </p:nvSpPr>
        <p:spPr bwMode="auto">
          <a:xfrm>
            <a:off x="6705600" y="4876800"/>
            <a:ext cx="1538808" cy="70788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dirty="0" err="1" smtClean="0">
                <a:latin typeface="Arial" charset="0"/>
                <a:cs typeface="Arial" charset="0"/>
              </a:rPr>
              <a:t>Тэднийг</a:t>
            </a:r>
            <a:r>
              <a:rPr lang="en-US" sz="2000" b="1" dirty="0" smtClean="0">
                <a:latin typeface="Arial" charset="0"/>
                <a:cs typeface="Arial" charset="0"/>
              </a:rPr>
              <a:t> </a:t>
            </a:r>
            <a:r>
              <a:rPr lang="en-US" sz="2000" b="1" dirty="0" err="1" smtClean="0">
                <a:latin typeface="Arial" charset="0"/>
                <a:cs typeface="Arial" charset="0"/>
              </a:rPr>
              <a:t>оруулна</a:t>
            </a:r>
            <a:endParaRPr lang="en-US" sz="2000" b="1" dirty="0">
              <a:latin typeface="Arial" charset="0"/>
              <a:cs typeface="Arial" charset="0"/>
            </a:endParaRPr>
          </a:p>
        </p:txBody>
      </p:sp>
      <p:sp>
        <p:nvSpPr>
          <p:cNvPr id="128005" name="Text Box 6"/>
          <p:cNvSpPr txBox="1">
            <a:spLocks noChangeArrowheads="1"/>
          </p:cNvSpPr>
          <p:nvPr/>
        </p:nvSpPr>
        <p:spPr bwMode="auto">
          <a:xfrm>
            <a:off x="3962400" y="4254500"/>
            <a:ext cx="1295400" cy="4699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err="1" smtClean="0">
                <a:latin typeface="Arial" charset="0"/>
                <a:cs typeface="Arial" charset="0"/>
              </a:rPr>
              <a:t>Тайз</a:t>
            </a:r>
            <a:endParaRPr lang="en-US" b="1" dirty="0">
              <a:latin typeface="Arial" charset="0"/>
              <a:cs typeface="Arial" charset="0"/>
            </a:endParaRPr>
          </a:p>
        </p:txBody>
      </p:sp>
      <p:sp>
        <p:nvSpPr>
          <p:cNvPr id="128006" name="Text Box 7"/>
          <p:cNvSpPr txBox="1">
            <a:spLocks noChangeArrowheads="1"/>
          </p:cNvSpPr>
          <p:nvPr/>
        </p:nvSpPr>
        <p:spPr bwMode="auto">
          <a:xfrm>
            <a:off x="3347864" y="5589240"/>
            <a:ext cx="2743200" cy="830997"/>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err="1" smtClean="0">
                <a:latin typeface="Arial" charset="0"/>
                <a:cs typeface="Arial" charset="0"/>
              </a:rPr>
              <a:t>Байдлаасаа</a:t>
            </a:r>
            <a:r>
              <a:rPr lang="en-US" b="1" dirty="0" smtClean="0">
                <a:latin typeface="Arial" charset="0"/>
                <a:cs typeface="Arial" charset="0"/>
              </a:rPr>
              <a:t> </a:t>
            </a:r>
            <a:r>
              <a:rPr lang="en-US" b="1" dirty="0" err="1" smtClean="0">
                <a:latin typeface="Arial" charset="0"/>
                <a:cs typeface="Arial" charset="0"/>
              </a:rPr>
              <a:t>болно</a:t>
            </a:r>
            <a:endParaRPr lang="en-US" b="1" dirty="0">
              <a:latin typeface="Arial" charset="0"/>
              <a:cs typeface="Arial"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to="" calcmode="lin" valueType="num">
                                      <p:cBhvr>
                                        <p:cTn id="7" dur="1" fill="hold"/>
                                        <p:tgtEl>
                                          <p:spTgt spid="2457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 to="" calcmode="lin" valueType="num">
                                      <p:cBhvr>
                                        <p:cTn id="12" dur="1" fill="hold"/>
                                        <p:tgtEl>
                                          <p:spTgt spid="24579">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err="1"/>
              <a:t>Сайн</a:t>
            </a:r>
            <a:r>
              <a:rPr lang="en-US" sz="4800" b="1" dirty="0"/>
              <a:t> </a:t>
            </a:r>
            <a:r>
              <a:rPr lang="en-US" sz="4800" b="1" dirty="0" err="1"/>
              <a:t>мэдээний</a:t>
            </a:r>
            <a:r>
              <a:rPr lang="en-US" sz="4800" b="1" dirty="0"/>
              <a:t> </a:t>
            </a:r>
            <a:r>
              <a:rPr lang="en-US" sz="4800" b="1" dirty="0" err="1"/>
              <a:t>дагуу</a:t>
            </a:r>
            <a:r>
              <a:rPr lang="en-US" sz="4800" b="1" dirty="0"/>
              <a:t> </a:t>
            </a:r>
            <a:r>
              <a:rPr lang="en-US" sz="4800" b="1" dirty="0" err="1"/>
              <a:t>хэрхэн</a:t>
            </a:r>
            <a:r>
              <a:rPr lang="en-US" sz="4800" b="1" dirty="0"/>
              <a:t> </a:t>
            </a:r>
            <a:r>
              <a:rPr lang="en-US" sz="4800" b="1" dirty="0" err="1"/>
              <a:t>амьдарч</a:t>
            </a:r>
            <a:r>
              <a:rPr lang="en-US" sz="4800" b="1" dirty="0"/>
              <a:t> </a:t>
            </a:r>
            <a:r>
              <a:rPr lang="en-US" sz="4800" b="1" dirty="0" err="1"/>
              <a:t>болох</a:t>
            </a:r>
            <a:r>
              <a:rPr lang="en-US" sz="4800" b="1" dirty="0"/>
              <a:t> </a:t>
            </a:r>
            <a:r>
              <a:rPr lang="en-US" sz="4800" b="1" dirty="0" err="1"/>
              <a:t>вэ</a:t>
            </a:r>
            <a:r>
              <a:rPr lang="en-US" sz="4800" b="1"/>
              <a:t>?</a:t>
            </a:r>
            <a:endParaRPr lang="en-US" sz="4800" b="1" dirty="0"/>
          </a:p>
        </p:txBody>
      </p:sp>
      <p:pic>
        <p:nvPicPr>
          <p:cNvPr id="3" name="Picture 2"/>
          <p:cNvPicPr>
            <a:picLocks noChangeAspect="1"/>
          </p:cNvPicPr>
          <p:nvPr/>
        </p:nvPicPr>
        <p:blipFill>
          <a:blip r:embed="rId2"/>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119727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 </a:t>
            </a:r>
            <a:r>
              <a:rPr lang="en-US" sz="4000" b="1" dirty="0" err="1">
                <a:effectLst>
                  <a:glow rad="127000">
                    <a:schemeClr val="tx1"/>
                  </a:glow>
                </a:effectLst>
                <a:latin typeface="Arial" charset="0"/>
                <a:ea typeface="ＭＳ Ｐゴシック" charset="0"/>
                <a:cs typeface="ＭＳ Ｐゴシック" charset="0"/>
              </a:rPr>
              <a:t>Жинхэнэ</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багш</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нарт</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туслах</a:t>
            </a:r>
            <a:r>
              <a:rPr lang="en-US" sz="4000" b="1" dirty="0">
                <a:effectLst>
                  <a:glow rad="127000">
                    <a:schemeClr val="tx1"/>
                  </a:glow>
                </a:effectLst>
                <a:latin typeface="Arial" charset="0"/>
                <a:ea typeface="ＭＳ Ｐゴシック" charset="0"/>
                <a:cs typeface="ＭＳ Ｐゴシック" charset="0"/>
              </a:rPr>
              <a:t>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Tree>
    <p:extLst>
      <p:ext uri="{BB962C8B-B14F-4D97-AF65-F5344CB8AC3E}">
        <p14:creationId xmlns:p14="http://schemas.microsoft.com/office/powerpoint/2010/main" val="32673151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32656"/>
            <a:ext cx="9144000" cy="1086599"/>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II. </a:t>
            </a:r>
            <a:r>
              <a:rPr lang="en-US" sz="3600" b="1" dirty="0" err="1" smtClean="0">
                <a:effectLst>
                  <a:glow rad="127000">
                    <a:schemeClr val="tx1"/>
                  </a:glow>
                </a:effectLst>
                <a:latin typeface="Arial" charset="0"/>
                <a:ea typeface="ＭＳ Ｐゴシック" charset="0"/>
                <a:cs typeface="ＭＳ Ｐゴシック" charset="0"/>
              </a:rPr>
              <a:t>Хуурамч</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багш</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нараас</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сэргийл</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7-12)</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09531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descr="EXPTEXTB"/>
          <p:cNvSpPr>
            <a:spLocks noChangeArrowheads="1"/>
          </p:cNvSpPr>
          <p:nvPr/>
        </p:nvSpPr>
        <p:spPr bwMode="auto">
          <a:xfrm>
            <a:off x="0" y="-27384"/>
            <a:ext cx="9144000" cy="6885384"/>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ru-RU" sz="2000" b="1" dirty="0" smtClean="0">
                <a:solidFill>
                  <a:srgbClr val="000000"/>
                </a:solidFill>
                <a:latin typeface="Arial" charset="0"/>
                <a:ea typeface="Times New Roman"/>
                <a:cs typeface="Times New Roman"/>
              </a:rPr>
              <a:t>”</a:t>
            </a:r>
            <a:r>
              <a:rPr lang="en-US" sz="2000" b="1" dirty="0" err="1" smtClean="0">
                <a:solidFill>
                  <a:srgbClr val="000000"/>
                </a:solidFill>
                <a:latin typeface="Arial" charset="0"/>
                <a:ea typeface="Times New Roman"/>
                <a:cs typeface="Times New Roman"/>
              </a:rPr>
              <a:t>Дэлхийн</a:t>
            </a:r>
            <a:r>
              <a:rPr lang="en-US" sz="2000" b="1" dirty="0" smtClean="0">
                <a:solidFill>
                  <a:srgbClr val="000000"/>
                </a:solidFill>
                <a:latin typeface="Arial" charset="0"/>
                <a:ea typeface="Times New Roman"/>
                <a:cs typeface="Times New Roman"/>
              </a:rPr>
              <a:t> </a:t>
            </a:r>
            <a:r>
              <a:rPr lang="en-US" sz="2000" b="1" dirty="0" err="1" smtClean="0">
                <a:solidFill>
                  <a:srgbClr val="000000"/>
                </a:solidFill>
                <a:latin typeface="Arial" charset="0"/>
                <a:ea typeface="Times New Roman"/>
                <a:cs typeface="Times New Roman"/>
              </a:rPr>
              <a:t>хязгаар</a:t>
            </a:r>
            <a:r>
              <a:rPr lang="en-US" sz="2000" b="1" dirty="0" smtClean="0">
                <a:solidFill>
                  <a:srgbClr val="000000"/>
                </a:solidFill>
                <a:latin typeface="Arial" charset="0"/>
                <a:ea typeface="Times New Roman"/>
                <a:cs typeface="Times New Roman"/>
              </a:rPr>
              <a:t> </a:t>
            </a:r>
            <a:r>
              <a:rPr lang="en-US" sz="2000" b="1" dirty="0" err="1" smtClean="0">
                <a:solidFill>
                  <a:srgbClr val="000000"/>
                </a:solidFill>
                <a:latin typeface="Arial" charset="0"/>
                <a:ea typeface="Times New Roman"/>
                <a:cs typeface="Times New Roman"/>
              </a:rPr>
              <a:t>хүртэл</a:t>
            </a:r>
            <a:r>
              <a:rPr lang="ru-RU" sz="2000" b="1" dirty="0" smtClean="0">
                <a:solidFill>
                  <a:srgbClr val="000000"/>
                </a:solidFill>
                <a:latin typeface="Arial" charset="0"/>
                <a:ea typeface="Times New Roman"/>
                <a:cs typeface="Times New Roman"/>
              </a:rPr>
              <a:t>"</a:t>
            </a:r>
            <a:r>
              <a:rPr lang="en-US" sz="2000" b="1" dirty="0" smtClean="0">
                <a:solidFill>
                  <a:srgbClr val="000000"/>
                </a:solidFill>
                <a:latin typeface="Arial" charset="0"/>
                <a:ea typeface="Times New Roman"/>
                <a:cs typeface="Times New Roman"/>
              </a:rPr>
              <a:t> (</a:t>
            </a:r>
            <a:r>
              <a:rPr lang="en-US" sz="2000" b="1" dirty="0" err="1" smtClean="0">
                <a:solidFill>
                  <a:srgbClr val="000000"/>
                </a:solidFill>
                <a:latin typeface="Arial" charset="0"/>
                <a:ea typeface="Times New Roman"/>
                <a:cs typeface="Times New Roman"/>
              </a:rPr>
              <a:t>Үйлс</a:t>
            </a:r>
            <a:r>
              <a:rPr lang="en-US" sz="2000" b="1" dirty="0" smtClean="0">
                <a:solidFill>
                  <a:srgbClr val="000000"/>
                </a:solidFill>
                <a:latin typeface="Arial" charset="0"/>
                <a:ea typeface="Times New Roman"/>
                <a:cs typeface="Times New Roman"/>
              </a:rPr>
              <a:t> </a:t>
            </a:r>
            <a:r>
              <a:rPr lang="en-US" sz="2000" b="1" dirty="0">
                <a:solidFill>
                  <a:srgbClr val="000000"/>
                </a:solidFill>
                <a:latin typeface="Arial" charset="0"/>
                <a:ea typeface="Times New Roman"/>
                <a:cs typeface="Times New Roman"/>
              </a:rPr>
              <a:t>1:8)</a:t>
            </a:r>
          </a:p>
          <a:p>
            <a:pPr>
              <a:defRPr/>
            </a:pPr>
            <a:r>
              <a:rPr lang="en-US" sz="1600" b="1" dirty="0" err="1" smtClean="0">
                <a:solidFill>
                  <a:srgbClr val="000000"/>
                </a:solidFill>
                <a:latin typeface="Arial" charset="0"/>
                <a:ea typeface="Times New Roman"/>
                <a:cs typeface="Times New Roman"/>
              </a:rPr>
              <a:t>Үйлс</a:t>
            </a:r>
            <a:r>
              <a:rPr lang="en-US" sz="1600" b="1" dirty="0" smtClean="0">
                <a:solidFill>
                  <a:srgbClr val="000000"/>
                </a:solidFill>
                <a:latin typeface="Arial" charset="0"/>
                <a:ea typeface="Times New Roman"/>
                <a:cs typeface="Times New Roman"/>
              </a:rPr>
              <a:t> </a:t>
            </a:r>
            <a:r>
              <a:rPr lang="en-US" sz="2000" b="1" dirty="0">
                <a:solidFill>
                  <a:srgbClr val="000000"/>
                </a:solidFill>
                <a:latin typeface="Arial" charset="0"/>
                <a:ea typeface="Times New Roman"/>
                <a:cs typeface="Times New Roman"/>
              </a:rPr>
              <a:t>9  13       14    15  16          18           21     27     28</a:t>
            </a:r>
          </a:p>
        </p:txBody>
      </p:sp>
      <p:sp>
        <p:nvSpPr>
          <p:cNvPr id="124931" name="Text Box 16"/>
          <p:cNvSpPr txBox="1">
            <a:spLocks noChangeArrowheads="1"/>
          </p:cNvSpPr>
          <p:nvPr/>
        </p:nvSpPr>
        <p:spPr bwMode="auto">
          <a:xfrm>
            <a:off x="1861592" y="2338388"/>
            <a:ext cx="8382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smtClean="0">
                <a:solidFill>
                  <a:srgbClr val="FFFFFF"/>
                </a:solidFill>
                <a:latin typeface="Arial"/>
                <a:cs typeface="Arial"/>
              </a:rPr>
              <a:t>49, </a:t>
            </a:r>
            <a:r>
              <a:rPr lang="en-US" sz="1200" b="1" dirty="0" err="1" smtClean="0">
                <a:solidFill>
                  <a:srgbClr val="FFFFFF"/>
                </a:solidFill>
                <a:latin typeface="Arial"/>
                <a:cs typeface="Arial"/>
              </a:rPr>
              <a:t>намар</a:t>
            </a:r>
            <a:endParaRPr lang="en-US" sz="1200" b="1" dirty="0">
              <a:solidFill>
                <a:srgbClr val="FFFFFF"/>
              </a:solidFill>
              <a:latin typeface="Arial"/>
              <a:cs typeface="Arial"/>
            </a:endParaRPr>
          </a:p>
          <a:p>
            <a:pPr algn="ctr" eaLnBrk="1" hangingPunct="1">
              <a:spcBef>
                <a:spcPct val="50000"/>
              </a:spcBef>
            </a:pPr>
            <a:r>
              <a:rPr lang="en-US" sz="1400" b="1" dirty="0" err="1" smtClean="0">
                <a:solidFill>
                  <a:srgbClr val="FFFFFF"/>
                </a:solidFill>
                <a:latin typeface="Arial"/>
                <a:cs typeface="Arial"/>
              </a:rPr>
              <a:t>Зөвлөл</a:t>
            </a:r>
            <a:endParaRPr lang="en-US" sz="1400" b="1" dirty="0">
              <a:solidFill>
                <a:srgbClr val="FFFFFF"/>
              </a:solidFill>
              <a:latin typeface="Arial"/>
              <a:cs typeface="Arial"/>
            </a:endParaRPr>
          </a:p>
        </p:txBody>
      </p:sp>
      <p:sp>
        <p:nvSpPr>
          <p:cNvPr id="124932" name="Text Box 17"/>
          <p:cNvSpPr txBox="1">
            <a:spLocks noChangeArrowheads="1"/>
          </p:cNvSpPr>
          <p:nvPr/>
        </p:nvSpPr>
        <p:spPr bwMode="auto">
          <a:xfrm>
            <a:off x="4724400" y="2047781"/>
            <a:ext cx="6858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800" b="1" dirty="0" smtClean="0">
                <a:solidFill>
                  <a:srgbClr val="FFFFFF"/>
                </a:solidFill>
                <a:latin typeface="Arial"/>
                <a:cs typeface="Arial"/>
              </a:rPr>
              <a:t>57 </a:t>
            </a:r>
            <a:r>
              <a:rPr lang="en-US" sz="800" b="1" dirty="0" err="1" smtClean="0">
                <a:solidFill>
                  <a:srgbClr val="FFFFFF"/>
                </a:solidFill>
                <a:latin typeface="Arial"/>
                <a:cs typeface="Arial"/>
              </a:rPr>
              <a:t>оны</a:t>
            </a:r>
            <a:r>
              <a:rPr lang="en-US" sz="800" b="1" dirty="0" smtClean="0">
                <a:solidFill>
                  <a:srgbClr val="FFFFFF"/>
                </a:solidFill>
                <a:latin typeface="Arial"/>
                <a:cs typeface="Arial"/>
              </a:rPr>
              <a:t> 5-р </a:t>
            </a:r>
            <a:r>
              <a:rPr lang="en-US" sz="800" b="1" dirty="0" err="1" smtClean="0">
                <a:solidFill>
                  <a:srgbClr val="FFFFFF"/>
                </a:solidFill>
                <a:latin typeface="Arial"/>
                <a:cs typeface="Arial"/>
              </a:rPr>
              <a:t>сар</a:t>
            </a:r>
            <a:r>
              <a:rPr lang="en-US" sz="800" b="1" dirty="0" smtClean="0">
                <a:solidFill>
                  <a:srgbClr val="FFFFFF"/>
                </a:solidFill>
                <a:latin typeface="Arial"/>
                <a:cs typeface="Arial"/>
              </a:rPr>
              <a:t>-</a:t>
            </a:r>
            <a:r>
              <a:rPr lang="en-US" sz="800" b="1" dirty="0">
                <a:solidFill>
                  <a:srgbClr val="FFFFFF"/>
                </a:solidFill>
                <a:latin typeface="Arial"/>
                <a:cs typeface="Arial"/>
              </a:rPr>
              <a:t/>
            </a:r>
            <a:br>
              <a:rPr lang="en-US" sz="800" b="1" dirty="0">
                <a:solidFill>
                  <a:srgbClr val="FFFFFF"/>
                </a:solidFill>
                <a:latin typeface="Arial"/>
                <a:cs typeface="Arial"/>
              </a:rPr>
            </a:br>
            <a:r>
              <a:rPr lang="en-US" sz="800" b="1" dirty="0" smtClean="0">
                <a:solidFill>
                  <a:srgbClr val="FFFFFF"/>
                </a:solidFill>
                <a:latin typeface="Arial"/>
                <a:cs typeface="Arial"/>
              </a:rPr>
              <a:t>59 </a:t>
            </a:r>
            <a:r>
              <a:rPr lang="en-US" sz="800" b="1" dirty="0" err="1" smtClean="0">
                <a:solidFill>
                  <a:srgbClr val="FFFFFF"/>
                </a:solidFill>
                <a:latin typeface="Arial"/>
                <a:cs typeface="Arial"/>
              </a:rPr>
              <a:t>оны</a:t>
            </a:r>
            <a:r>
              <a:rPr lang="en-US" sz="800" b="1" dirty="0" smtClean="0">
                <a:solidFill>
                  <a:srgbClr val="FFFFFF"/>
                </a:solidFill>
                <a:latin typeface="Arial"/>
                <a:cs typeface="Arial"/>
              </a:rPr>
              <a:t> 8-р </a:t>
            </a:r>
            <a:r>
              <a:rPr lang="en-US" sz="800" b="1" dirty="0" err="1" smtClean="0">
                <a:solidFill>
                  <a:srgbClr val="FFFFFF"/>
                </a:solidFill>
                <a:latin typeface="Arial"/>
                <a:cs typeface="Arial"/>
              </a:rPr>
              <a:t>сар</a:t>
            </a:r>
            <a:endParaRPr lang="en-US" sz="800" b="1" dirty="0">
              <a:solidFill>
                <a:srgbClr val="FFFFFF"/>
              </a:solidFill>
              <a:latin typeface="Arial"/>
              <a:cs typeface="Arial"/>
            </a:endParaRPr>
          </a:p>
          <a:p>
            <a:pPr algn="ctr" eaLnBrk="1" hangingPunct="1">
              <a:spcBef>
                <a:spcPct val="50000"/>
              </a:spcBef>
            </a:pPr>
            <a:r>
              <a:rPr lang="en-US" sz="1000" b="1" dirty="0" err="1" smtClean="0">
                <a:solidFill>
                  <a:srgbClr val="FFFFFF"/>
                </a:solidFill>
                <a:latin typeface="Arial"/>
                <a:cs typeface="Arial"/>
              </a:rPr>
              <a:t>Шүүх</a:t>
            </a:r>
            <a:r>
              <a:rPr lang="en-US" sz="1000" b="1" dirty="0" smtClean="0">
                <a:solidFill>
                  <a:srgbClr val="FFFFFF"/>
                </a:solidFill>
                <a:latin typeface="Arial"/>
                <a:cs typeface="Arial"/>
              </a:rPr>
              <a:t> </a:t>
            </a:r>
            <a:r>
              <a:rPr lang="en-US" sz="1000" b="1" dirty="0" err="1" smtClean="0">
                <a:solidFill>
                  <a:srgbClr val="FFFFFF"/>
                </a:solidFill>
                <a:latin typeface="Arial"/>
                <a:cs typeface="Arial"/>
              </a:rPr>
              <a:t>хурал</a:t>
            </a:r>
            <a:endParaRPr lang="en-US" sz="1050" b="1" dirty="0">
              <a:solidFill>
                <a:srgbClr val="FFFFFF"/>
              </a:solidFill>
              <a:latin typeface="Arial"/>
              <a:cs typeface="Arial"/>
            </a:endParaRPr>
          </a:p>
        </p:txBody>
      </p:sp>
      <p:sp>
        <p:nvSpPr>
          <p:cNvPr id="1249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24934" name="Text Box 20"/>
          <p:cNvSpPr txBox="1">
            <a:spLocks noChangeArrowheads="1"/>
          </p:cNvSpPr>
          <p:nvPr/>
        </p:nvSpPr>
        <p:spPr bwMode="auto">
          <a:xfrm>
            <a:off x="8296275" y="2324100"/>
            <a:ext cx="847725"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smtClean="0">
                <a:solidFill>
                  <a:srgbClr val="FFFFFF"/>
                </a:solidFill>
                <a:latin typeface="Arial Narrow" charset="0"/>
                <a:cs typeface="Times New Roman" charset="0"/>
              </a:rPr>
              <a:t>68, </a:t>
            </a:r>
            <a:r>
              <a:rPr lang="en-US" sz="1200" b="1" dirty="0" err="1" smtClean="0">
                <a:solidFill>
                  <a:srgbClr val="FFFFFF"/>
                </a:solidFill>
                <a:latin typeface="Arial Narrow" charset="0"/>
                <a:cs typeface="Times New Roman" charset="0"/>
              </a:rPr>
              <a:t>хавар</a:t>
            </a:r>
            <a:endParaRPr lang="en-US" sz="1200" b="1" dirty="0">
              <a:solidFill>
                <a:srgbClr val="FFFFFF"/>
              </a:solidFill>
              <a:latin typeface="Arial Narrow" charset="0"/>
              <a:cs typeface="Times New Roman" charset="0"/>
            </a:endParaRPr>
          </a:p>
          <a:p>
            <a:pPr algn="ctr" eaLnBrk="1" hangingPunct="1">
              <a:spcBef>
                <a:spcPct val="50000"/>
              </a:spcBef>
            </a:pPr>
            <a:r>
              <a:rPr lang="en-US" sz="1400" b="1" dirty="0" err="1" smtClean="0">
                <a:solidFill>
                  <a:srgbClr val="FFFFFF"/>
                </a:solidFill>
                <a:latin typeface="Arial Narrow" charset="0"/>
                <a:cs typeface="Times New Roman" charset="0"/>
              </a:rPr>
              <a:t>Чуулганы</a:t>
            </a:r>
            <a:r>
              <a:rPr lang="en-US" sz="1400" b="1" dirty="0" smtClean="0">
                <a:solidFill>
                  <a:srgbClr val="FFFFFF"/>
                </a:solidFill>
                <a:latin typeface="Arial Narrow" charset="0"/>
                <a:cs typeface="Times New Roman" charset="0"/>
              </a:rPr>
              <a:t> </a:t>
            </a:r>
            <a:r>
              <a:rPr lang="en-US" sz="1400" b="1" dirty="0" err="1" smtClean="0">
                <a:solidFill>
                  <a:srgbClr val="FFFFFF"/>
                </a:solidFill>
                <a:latin typeface="Arial Narrow" charset="0"/>
                <a:cs typeface="Times New Roman" charset="0"/>
              </a:rPr>
              <a:t>тэлэлт</a:t>
            </a:r>
            <a:endParaRPr lang="en-US" sz="1600" b="1" dirty="0">
              <a:solidFill>
                <a:srgbClr val="FFFFFF"/>
              </a:solidFill>
              <a:latin typeface="Arial Narrow" charset="0"/>
              <a:cs typeface="Times New Roman" charset="0"/>
            </a:endParaRPr>
          </a:p>
        </p:txBody>
      </p:sp>
      <p:sp>
        <p:nvSpPr>
          <p:cNvPr id="1249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24936" name="Text Box 7"/>
          <p:cNvSpPr txBox="1">
            <a:spLocks noChangeArrowheads="1"/>
          </p:cNvSpPr>
          <p:nvPr/>
        </p:nvSpPr>
        <p:spPr bwMode="auto">
          <a:xfrm>
            <a:off x="914400" y="1865705"/>
            <a:ext cx="990600" cy="146963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100" b="1" dirty="0" smtClean="0">
                <a:solidFill>
                  <a:srgbClr val="000000"/>
                </a:solidFill>
                <a:latin typeface="Arial Narrow" charset="0"/>
                <a:cs typeface="Times New Roman" charset="0"/>
              </a:rPr>
              <a:t>48 </a:t>
            </a:r>
            <a:r>
              <a:rPr lang="en-US" sz="1100" b="1" dirty="0" err="1" smtClean="0">
                <a:solidFill>
                  <a:srgbClr val="000000"/>
                </a:solidFill>
                <a:latin typeface="Arial Narrow" charset="0"/>
                <a:cs typeface="Times New Roman" charset="0"/>
              </a:rPr>
              <a:t>оны</a:t>
            </a:r>
            <a:r>
              <a:rPr lang="en-US" sz="1100" b="1" dirty="0" smtClean="0">
                <a:solidFill>
                  <a:srgbClr val="000000"/>
                </a:solidFill>
                <a:latin typeface="Arial Narrow" charset="0"/>
                <a:cs typeface="Times New Roman" charset="0"/>
              </a:rPr>
              <a:t> 4-р </a:t>
            </a:r>
            <a:r>
              <a:rPr lang="en-US" sz="1100" b="1" dirty="0" err="1" smtClean="0">
                <a:solidFill>
                  <a:srgbClr val="000000"/>
                </a:solidFill>
                <a:latin typeface="Arial Narrow" charset="0"/>
                <a:cs typeface="Times New Roman" charset="0"/>
              </a:rPr>
              <a:t>сар</a:t>
            </a:r>
            <a:r>
              <a:rPr lang="en-US" sz="1100" b="1" dirty="0" smtClean="0">
                <a:solidFill>
                  <a:srgbClr val="000000"/>
                </a:solidFill>
                <a:latin typeface="Arial Narrow" charset="0"/>
                <a:cs typeface="Times New Roman" charset="0"/>
              </a:rPr>
              <a:t> -</a:t>
            </a:r>
            <a:r>
              <a:rPr lang="en-US" sz="1100" b="1" dirty="0">
                <a:solidFill>
                  <a:srgbClr val="000000"/>
                </a:solidFill>
                <a:latin typeface="Arial Narrow" charset="0"/>
                <a:cs typeface="Times New Roman" charset="0"/>
              </a:rPr>
              <a:t/>
            </a:r>
            <a:br>
              <a:rPr lang="en-US" sz="1100" b="1" dirty="0">
                <a:solidFill>
                  <a:srgbClr val="000000"/>
                </a:solidFill>
                <a:latin typeface="Arial Narrow" charset="0"/>
                <a:cs typeface="Times New Roman" charset="0"/>
              </a:rPr>
            </a:br>
            <a:r>
              <a:rPr lang="en-US" sz="1100" b="1" dirty="0" smtClean="0">
                <a:solidFill>
                  <a:srgbClr val="000000"/>
                </a:solidFill>
                <a:latin typeface="Arial Narrow" charset="0"/>
                <a:cs typeface="Times New Roman" charset="0"/>
              </a:rPr>
              <a:t>49 </a:t>
            </a:r>
            <a:r>
              <a:rPr lang="en-US" sz="1100" b="1" dirty="0" err="1" smtClean="0">
                <a:solidFill>
                  <a:srgbClr val="000000"/>
                </a:solidFill>
                <a:latin typeface="Arial Narrow" charset="0"/>
                <a:cs typeface="Times New Roman" charset="0"/>
              </a:rPr>
              <a:t>оны</a:t>
            </a:r>
            <a:r>
              <a:rPr lang="en-US" sz="1100" b="1" dirty="0" smtClean="0">
                <a:solidFill>
                  <a:srgbClr val="000000"/>
                </a:solidFill>
                <a:latin typeface="Arial Narrow" charset="0"/>
                <a:cs typeface="Times New Roman" charset="0"/>
              </a:rPr>
              <a:t> 9-р </a:t>
            </a:r>
            <a:r>
              <a:rPr lang="en-US" sz="1100" b="1" dirty="0" err="1" smtClean="0">
                <a:solidFill>
                  <a:srgbClr val="000000"/>
                </a:solidFill>
                <a:latin typeface="Arial Narrow" charset="0"/>
                <a:cs typeface="Times New Roman" charset="0"/>
              </a:rPr>
              <a:t>сар</a:t>
            </a:r>
            <a:endParaRPr lang="en-US" sz="11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en-US" sz="1800" b="1" dirty="0" err="1" smtClean="0">
                <a:solidFill>
                  <a:srgbClr val="000000"/>
                </a:solidFill>
                <a:latin typeface="Arial Narrow" charset="0"/>
                <a:cs typeface="Times New Roman" charset="0"/>
              </a:rPr>
              <a:t>Галат</a:t>
            </a:r>
            <a:r>
              <a:rPr lang="en-US" sz="1800" b="1" dirty="0" smtClean="0">
                <a:solidFill>
                  <a:srgbClr val="000000"/>
                </a:solidFill>
                <a:latin typeface="Arial Narrow" charset="0"/>
                <a:cs typeface="Times New Roman" charset="0"/>
              </a:rPr>
              <a:t/>
            </a:r>
            <a:br>
              <a:rPr lang="en-US" sz="1800" b="1" dirty="0" smtClean="0">
                <a:solidFill>
                  <a:srgbClr val="000000"/>
                </a:solidFill>
                <a:latin typeface="Arial Narrow" charset="0"/>
                <a:cs typeface="Times New Roman" charset="0"/>
              </a:rPr>
            </a:br>
            <a:r>
              <a:rPr lang="en-US" sz="1800" b="1" dirty="0" err="1" smtClean="0">
                <a:solidFill>
                  <a:srgbClr val="000000"/>
                </a:solidFill>
                <a:latin typeface="Arial Narrow" charset="0"/>
                <a:cs typeface="Times New Roman" charset="0"/>
              </a:rPr>
              <a:t>аймаг</a:t>
            </a:r>
            <a:endParaRPr lang="en-US" sz="1800"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124937"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smtClean="0">
                <a:solidFill>
                  <a:srgbClr val="000000"/>
                </a:solidFill>
                <a:latin typeface="Arial Narrow" charset="0"/>
                <a:cs typeface="Times New Roman" charset="0"/>
              </a:rPr>
              <a:t>53 </a:t>
            </a:r>
            <a:r>
              <a:rPr lang="en-US" sz="1200" b="1" dirty="0" err="1" smtClean="0">
                <a:solidFill>
                  <a:srgbClr val="000000"/>
                </a:solidFill>
                <a:latin typeface="Arial Narrow" charset="0"/>
                <a:cs typeface="Times New Roman" charset="0"/>
              </a:rPr>
              <a:t>оны</a:t>
            </a:r>
            <a:r>
              <a:rPr lang="en-US" sz="1200" b="1" dirty="0" smtClean="0">
                <a:solidFill>
                  <a:srgbClr val="000000"/>
                </a:solidFill>
                <a:latin typeface="Arial Narrow" charset="0"/>
                <a:cs typeface="Times New Roman" charset="0"/>
              </a:rPr>
              <a:t> </a:t>
            </a:r>
            <a:r>
              <a:rPr lang="en-US" sz="1200" b="1" dirty="0" err="1" smtClean="0">
                <a:solidFill>
                  <a:srgbClr val="000000"/>
                </a:solidFill>
                <a:latin typeface="Arial Narrow" charset="0"/>
                <a:cs typeface="Times New Roman" charset="0"/>
              </a:rPr>
              <a:t>хавар</a:t>
            </a:r>
            <a:r>
              <a:rPr lang="en-US" sz="1200" b="1" dirty="0" smtClean="0">
                <a:solidFill>
                  <a:srgbClr val="000000"/>
                </a:solidFill>
                <a:latin typeface="Arial Narrow" charset="0"/>
                <a:cs typeface="Times New Roman" charset="0"/>
              </a:rPr>
              <a:t>-</a:t>
            </a:r>
            <a:r>
              <a:rPr lang="en-US" sz="1200" b="1" dirty="0">
                <a:solidFill>
                  <a:srgbClr val="000000"/>
                </a:solidFill>
                <a:latin typeface="Arial Narrow" charset="0"/>
                <a:cs typeface="Times New Roman" charset="0"/>
              </a:rPr>
              <a:t/>
            </a:r>
            <a:br>
              <a:rPr lang="en-US" sz="1200" b="1" dirty="0">
                <a:solidFill>
                  <a:srgbClr val="000000"/>
                </a:solidFill>
                <a:latin typeface="Arial Narrow" charset="0"/>
                <a:cs typeface="Times New Roman" charset="0"/>
              </a:rPr>
            </a:br>
            <a:r>
              <a:rPr lang="en-US" sz="1200" b="1" dirty="0" smtClean="0">
                <a:solidFill>
                  <a:srgbClr val="000000"/>
                </a:solidFill>
                <a:latin typeface="Arial Narrow" charset="0"/>
                <a:cs typeface="Times New Roman" charset="0"/>
              </a:rPr>
              <a:t>57 </a:t>
            </a:r>
            <a:r>
              <a:rPr lang="en-US" sz="1200" b="1" dirty="0" err="1" smtClean="0">
                <a:solidFill>
                  <a:srgbClr val="000000"/>
                </a:solidFill>
                <a:latin typeface="Arial Narrow" charset="0"/>
                <a:cs typeface="Times New Roman" charset="0"/>
              </a:rPr>
              <a:t>оны</a:t>
            </a:r>
            <a:r>
              <a:rPr lang="en-US" sz="1200" b="1" dirty="0" smtClean="0">
                <a:solidFill>
                  <a:srgbClr val="000000"/>
                </a:solidFill>
                <a:latin typeface="Arial Narrow" charset="0"/>
                <a:cs typeface="Times New Roman" charset="0"/>
              </a:rPr>
              <a:t> </a:t>
            </a:r>
            <a:r>
              <a:rPr lang="en-US" sz="1200" b="1" dirty="0" err="1" smtClean="0">
                <a:solidFill>
                  <a:srgbClr val="000000"/>
                </a:solidFill>
                <a:latin typeface="Arial Narrow" charset="0"/>
                <a:cs typeface="Times New Roman" charset="0"/>
              </a:rPr>
              <a:t>хавар</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en-US" b="1" dirty="0" err="1" smtClean="0">
                <a:solidFill>
                  <a:srgbClr val="000000"/>
                </a:solidFill>
                <a:latin typeface="Arial Narrow" charset="0"/>
                <a:cs typeface="Times New Roman" charset="0"/>
              </a:rPr>
              <a:t>Ази</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811844"/>
            <a:ext cx="990600" cy="1523494"/>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smtClean="0">
                <a:solidFill>
                  <a:srgbClr val="FFFFFF"/>
                </a:solidFill>
                <a:latin typeface="Arial Narrow" charset="0"/>
                <a:cs typeface="Times New Roman" charset="0"/>
              </a:rPr>
              <a:t>60 </a:t>
            </a:r>
            <a:r>
              <a:rPr lang="en-US" sz="1200" b="1" dirty="0" err="1" smtClean="0">
                <a:solidFill>
                  <a:srgbClr val="FFFFFF"/>
                </a:solidFill>
                <a:latin typeface="Arial Narrow" charset="0"/>
                <a:cs typeface="Times New Roman" charset="0"/>
              </a:rPr>
              <a:t>оны</a:t>
            </a:r>
            <a:r>
              <a:rPr lang="en-US" sz="1200" b="1" dirty="0" smtClean="0">
                <a:solidFill>
                  <a:srgbClr val="FFFFFF"/>
                </a:solidFill>
                <a:latin typeface="Arial Narrow" charset="0"/>
                <a:cs typeface="Times New Roman" charset="0"/>
              </a:rPr>
              <a:t> 2-р </a:t>
            </a:r>
            <a:r>
              <a:rPr lang="en-US" sz="1200" b="1" dirty="0" err="1" smtClean="0">
                <a:solidFill>
                  <a:srgbClr val="FFFFFF"/>
                </a:solidFill>
                <a:latin typeface="Arial Narrow" charset="0"/>
                <a:cs typeface="Times New Roman" charset="0"/>
              </a:rPr>
              <a:t>сар</a:t>
            </a:r>
            <a:r>
              <a:rPr lang="en-US" sz="1200" b="1" dirty="0" smtClean="0">
                <a:solidFill>
                  <a:srgbClr val="FFFFFF"/>
                </a:solidFill>
                <a:latin typeface="Arial Narrow" charset="0"/>
                <a:cs typeface="Times New Roman" charset="0"/>
              </a:rPr>
              <a:t> -</a:t>
            </a:r>
            <a:br>
              <a:rPr lang="en-US" sz="1200" b="1" dirty="0" smtClean="0">
                <a:solidFill>
                  <a:srgbClr val="FFFFFF"/>
                </a:solidFill>
                <a:latin typeface="Arial Narrow" charset="0"/>
                <a:cs typeface="Times New Roman" charset="0"/>
              </a:rPr>
            </a:br>
            <a:r>
              <a:rPr lang="en-US" sz="1200" b="1" dirty="0" smtClean="0">
                <a:solidFill>
                  <a:srgbClr val="FFFFFF"/>
                </a:solidFill>
                <a:latin typeface="Arial Narrow" charset="0"/>
                <a:cs typeface="Times New Roman" charset="0"/>
              </a:rPr>
              <a:t>62 </a:t>
            </a:r>
            <a:r>
              <a:rPr lang="en-US" sz="1200" b="1" dirty="0" err="1" smtClean="0">
                <a:solidFill>
                  <a:srgbClr val="FFFFFF"/>
                </a:solidFill>
                <a:latin typeface="Arial Narrow" charset="0"/>
                <a:cs typeface="Times New Roman" charset="0"/>
              </a:rPr>
              <a:t>оны</a:t>
            </a:r>
            <a:r>
              <a:rPr lang="en-US" sz="1200" b="1" dirty="0" smtClean="0">
                <a:solidFill>
                  <a:srgbClr val="FFFFFF"/>
                </a:solidFill>
                <a:latin typeface="Arial Narrow" charset="0"/>
                <a:cs typeface="Times New Roman" charset="0"/>
              </a:rPr>
              <a:t> 3-р </a:t>
            </a:r>
            <a:r>
              <a:rPr lang="en-US" sz="1200" b="1" dirty="0" err="1" smtClean="0">
                <a:solidFill>
                  <a:srgbClr val="FFFFFF"/>
                </a:solidFill>
                <a:latin typeface="Arial Narrow" charset="0"/>
                <a:cs typeface="Times New Roman" charset="0"/>
              </a:rPr>
              <a:t>сар</a:t>
            </a:r>
            <a:endParaRPr lang="en-US" sz="1200" b="1" dirty="0" smtClean="0">
              <a:solidFill>
                <a:srgbClr val="FFFFFF"/>
              </a:solidFill>
              <a:latin typeface="Arial Narrow" charset="0"/>
              <a:cs typeface="Times New Roman" charset="0"/>
            </a:endParaRPr>
          </a:p>
          <a:p>
            <a:pPr algn="ctr" eaLnBrk="1" hangingPunct="1">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Ром</a:t>
            </a:r>
            <a:endParaRPr lang="en-US" b="1" dirty="0" smtClean="0">
              <a:solidFill>
                <a:srgbClr val="FFFFFF"/>
              </a:solidFill>
              <a:latin typeface="Arial Narrow" charset="0"/>
              <a:cs typeface="Times New Roman" charset="0"/>
            </a:endParaRPr>
          </a:p>
          <a:p>
            <a:pPr algn="ctr" eaLnBrk="1" hangingPunct="1">
              <a:spcBef>
                <a:spcPct val="50000"/>
              </a:spcBef>
              <a:defRPr/>
            </a:pPr>
            <a:endParaRPr lang="en-US" sz="1000" b="1" dirty="0" smtClean="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811844"/>
            <a:ext cx="990600" cy="1523494"/>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smtClean="0">
                <a:solidFill>
                  <a:srgbClr val="FFFFFF"/>
                </a:solidFill>
                <a:latin typeface="Arial Narrow" charset="0"/>
                <a:cs typeface="Times New Roman" charset="0"/>
              </a:rPr>
              <a:t>67 </a:t>
            </a:r>
            <a:r>
              <a:rPr lang="en-US" sz="1200" b="1" dirty="0" err="1" smtClean="0">
                <a:solidFill>
                  <a:srgbClr val="FFFFFF"/>
                </a:solidFill>
                <a:latin typeface="Arial Narrow" charset="0"/>
                <a:cs typeface="Times New Roman" charset="0"/>
              </a:rPr>
              <a:t>оны</a:t>
            </a:r>
            <a:r>
              <a:rPr lang="en-US" sz="1200" b="1" dirty="0" smtClean="0">
                <a:solidFill>
                  <a:srgbClr val="FFFFFF"/>
                </a:solidFill>
                <a:latin typeface="Arial Narrow" charset="0"/>
                <a:cs typeface="Times New Roman" charset="0"/>
              </a:rPr>
              <a:t> 8-р </a:t>
            </a:r>
            <a:r>
              <a:rPr lang="en-US" sz="1200" b="1" dirty="0" err="1" smtClean="0">
                <a:solidFill>
                  <a:srgbClr val="FFFFFF"/>
                </a:solidFill>
                <a:latin typeface="Arial Narrow" charset="0"/>
                <a:cs typeface="Times New Roman" charset="0"/>
              </a:rPr>
              <a:t>сар</a:t>
            </a:r>
            <a:r>
              <a:rPr lang="en-US" sz="1200" b="1" dirty="0" smtClean="0">
                <a:solidFill>
                  <a:srgbClr val="FFFFFF"/>
                </a:solidFill>
                <a:latin typeface="Arial Narrow" charset="0"/>
                <a:cs typeface="Times New Roman" charset="0"/>
              </a:rPr>
              <a:t> –</a:t>
            </a:r>
            <a:br>
              <a:rPr lang="en-US" sz="1200" b="1" dirty="0" smtClean="0">
                <a:solidFill>
                  <a:srgbClr val="FFFFFF"/>
                </a:solidFill>
                <a:latin typeface="Arial Narrow" charset="0"/>
                <a:cs typeface="Times New Roman" charset="0"/>
              </a:rPr>
            </a:br>
            <a:r>
              <a:rPr lang="en-US" sz="1200" b="1" dirty="0" smtClean="0">
                <a:solidFill>
                  <a:srgbClr val="FFFFFF"/>
                </a:solidFill>
                <a:latin typeface="Arial Narrow" charset="0"/>
                <a:cs typeface="Times New Roman" charset="0"/>
              </a:rPr>
              <a:t>68 </a:t>
            </a:r>
            <a:r>
              <a:rPr lang="en-US" sz="1200" b="1" dirty="0" err="1" smtClean="0">
                <a:solidFill>
                  <a:srgbClr val="FFFFFF"/>
                </a:solidFill>
                <a:latin typeface="Arial Narrow" charset="0"/>
                <a:cs typeface="Times New Roman" charset="0"/>
              </a:rPr>
              <a:t>оны</a:t>
            </a:r>
            <a:r>
              <a:rPr lang="en-US" sz="1200" b="1" dirty="0" smtClean="0">
                <a:solidFill>
                  <a:srgbClr val="FFFFFF"/>
                </a:solidFill>
                <a:latin typeface="Arial Narrow" charset="0"/>
                <a:cs typeface="Times New Roman" charset="0"/>
              </a:rPr>
              <a:t> </a:t>
            </a:r>
            <a:r>
              <a:rPr lang="en-US" sz="1200" b="1" dirty="0" err="1" smtClean="0">
                <a:solidFill>
                  <a:srgbClr val="FFFFFF"/>
                </a:solidFill>
                <a:latin typeface="Arial Narrow" charset="0"/>
                <a:cs typeface="Times New Roman" charset="0"/>
              </a:rPr>
              <a:t>хавар</a:t>
            </a:r>
            <a:endParaRPr lang="en-US" sz="1200" b="1" dirty="0" smtClean="0">
              <a:solidFill>
                <a:srgbClr val="FFFFFF"/>
              </a:solidFill>
              <a:latin typeface="Arial Narrow" charset="0"/>
              <a:cs typeface="Times New Roman" charset="0"/>
            </a:endParaRPr>
          </a:p>
          <a:p>
            <a:pPr algn="ctr" eaLnBrk="1" hangingPunct="1">
              <a:defRPr/>
            </a:pPr>
            <a:r>
              <a:rPr lang="en-US" b="1" dirty="0" smtClean="0">
                <a:solidFill>
                  <a:srgbClr val="FFFFFF"/>
                </a:solidFill>
                <a:latin typeface="Arial Narrow" charset="0"/>
                <a:cs typeface="Times New Roman" charset="0"/>
              </a:rPr>
              <a:t>2</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Ром</a:t>
            </a:r>
            <a:endParaRPr lang="en-US" b="1" dirty="0" smtClean="0">
              <a:solidFill>
                <a:srgbClr val="FFFFFF"/>
              </a:solidFill>
              <a:latin typeface="Arial Narrow" charset="0"/>
              <a:cs typeface="Times New Roman" charset="0"/>
            </a:endParaRPr>
          </a:p>
          <a:p>
            <a:pPr algn="ctr" eaLnBrk="1" hangingPunct="1">
              <a:spcBef>
                <a:spcPct val="50000"/>
              </a:spcBef>
              <a:defRPr/>
            </a:pPr>
            <a:endParaRPr lang="en-US" sz="1000" b="1" dirty="0" smtClean="0">
              <a:solidFill>
                <a:srgbClr val="FFFFFF"/>
              </a:solidFill>
              <a:latin typeface="Arial Narrow" charset="0"/>
              <a:cs typeface="Times New Roman" charset="0"/>
            </a:endParaRPr>
          </a:p>
        </p:txBody>
      </p:sp>
      <p:sp>
        <p:nvSpPr>
          <p:cNvPr id="12494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24941" name="Text Box 9"/>
          <p:cNvSpPr txBox="1">
            <a:spLocks noChangeArrowheads="1"/>
          </p:cNvSpPr>
          <p:nvPr/>
        </p:nvSpPr>
        <p:spPr bwMode="auto">
          <a:xfrm>
            <a:off x="6324600" y="2088843"/>
            <a:ext cx="990600" cy="124649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100" b="1" dirty="0" smtClean="0">
                <a:solidFill>
                  <a:srgbClr val="000000"/>
                </a:solidFill>
                <a:latin typeface="Arial Narrow" charset="0"/>
                <a:cs typeface="Times New Roman" charset="0"/>
              </a:rPr>
              <a:t>62 </a:t>
            </a:r>
            <a:r>
              <a:rPr lang="en-US" sz="1100" b="1" dirty="0" err="1" smtClean="0">
                <a:solidFill>
                  <a:srgbClr val="000000"/>
                </a:solidFill>
                <a:latin typeface="Arial Narrow" charset="0"/>
                <a:cs typeface="Times New Roman" charset="0"/>
              </a:rPr>
              <a:t>оны</a:t>
            </a:r>
            <a:r>
              <a:rPr lang="en-US" sz="1100" b="1" dirty="0" smtClean="0">
                <a:solidFill>
                  <a:srgbClr val="000000"/>
                </a:solidFill>
                <a:latin typeface="Arial Narrow" charset="0"/>
                <a:cs typeface="Times New Roman" charset="0"/>
              </a:rPr>
              <a:t> </a:t>
            </a:r>
            <a:r>
              <a:rPr lang="en-US" sz="1100" b="1" dirty="0" err="1" smtClean="0">
                <a:solidFill>
                  <a:srgbClr val="000000"/>
                </a:solidFill>
                <a:latin typeface="Arial Narrow" charset="0"/>
                <a:cs typeface="Times New Roman" charset="0"/>
              </a:rPr>
              <a:t>хавар</a:t>
            </a:r>
            <a:r>
              <a:rPr lang="en-US" sz="1100" b="1" dirty="0" smtClean="0">
                <a:solidFill>
                  <a:srgbClr val="000000"/>
                </a:solidFill>
                <a:latin typeface="Arial Narrow" charset="0"/>
                <a:cs typeface="Times New Roman" charset="0"/>
              </a:rPr>
              <a:t> –</a:t>
            </a:r>
            <a:r>
              <a:rPr lang="en-US" sz="1100" b="1" dirty="0">
                <a:solidFill>
                  <a:srgbClr val="000000"/>
                </a:solidFill>
                <a:latin typeface="Arial Narrow" charset="0"/>
                <a:cs typeface="Times New Roman" charset="0"/>
              </a:rPr>
              <a:t/>
            </a:r>
            <a:br>
              <a:rPr lang="en-US" sz="1100" b="1" dirty="0">
                <a:solidFill>
                  <a:srgbClr val="000000"/>
                </a:solidFill>
                <a:latin typeface="Arial Narrow" charset="0"/>
                <a:cs typeface="Times New Roman" charset="0"/>
              </a:rPr>
            </a:br>
            <a:r>
              <a:rPr lang="en-US" sz="1100" b="1" dirty="0" smtClean="0">
                <a:solidFill>
                  <a:srgbClr val="000000"/>
                </a:solidFill>
                <a:latin typeface="Arial Narrow" charset="0"/>
                <a:cs typeface="Times New Roman" charset="0"/>
              </a:rPr>
              <a:t>67 </a:t>
            </a:r>
            <a:r>
              <a:rPr lang="en-US" sz="1100" b="1" dirty="0" err="1" smtClean="0">
                <a:solidFill>
                  <a:srgbClr val="000000"/>
                </a:solidFill>
                <a:latin typeface="Arial Narrow" charset="0"/>
                <a:cs typeface="Times New Roman" charset="0"/>
              </a:rPr>
              <a:t>оны</a:t>
            </a:r>
            <a:r>
              <a:rPr lang="en-US" sz="1100" b="1" dirty="0" smtClean="0">
                <a:solidFill>
                  <a:srgbClr val="000000"/>
                </a:solidFill>
                <a:latin typeface="Arial Narrow" charset="0"/>
                <a:cs typeface="Times New Roman" charset="0"/>
              </a:rPr>
              <a:t> </a:t>
            </a:r>
            <a:r>
              <a:rPr lang="en-US" sz="1100" b="1" dirty="0" err="1" smtClean="0">
                <a:solidFill>
                  <a:srgbClr val="000000"/>
                </a:solidFill>
                <a:latin typeface="Arial Narrow" charset="0"/>
                <a:cs typeface="Times New Roman" charset="0"/>
              </a:rPr>
              <a:t>намар</a:t>
            </a:r>
            <a:endParaRPr lang="en-US" sz="11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en-US" sz="2000" b="1" dirty="0" err="1" smtClean="0">
                <a:solidFill>
                  <a:srgbClr val="000000"/>
                </a:solidFill>
                <a:latin typeface="Arial Narrow" charset="0"/>
                <a:cs typeface="Times New Roman" charset="0"/>
              </a:rPr>
              <a:t>Испани</a:t>
            </a:r>
            <a:endParaRPr lang="en-US" sz="2000"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875984"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smtClean="0">
                <a:solidFill>
                  <a:srgbClr val="FFFFFF"/>
                </a:solidFill>
                <a:effectLst>
                  <a:outerShdw blurRad="38100" dist="38100" dir="2700000" algn="tl">
                    <a:srgbClr val="000000">
                      <a:alpha val="43137"/>
                    </a:srgbClr>
                  </a:outerShdw>
                </a:effectLst>
                <a:latin typeface="Arial" charset="0"/>
                <a:cs typeface="Times New Roman" charset="0"/>
              </a:rPr>
              <a:t>ШГ </a:t>
            </a:r>
            <a:r>
              <a:rPr lang="en-US" sz="3200" b="1" dirty="0" err="1" smtClean="0">
                <a:solidFill>
                  <a:srgbClr val="FFFFFF"/>
                </a:solidFill>
                <a:effectLst>
                  <a:outerShdw blurRad="38100" dist="38100" dir="2700000" algn="tl">
                    <a:srgbClr val="000000">
                      <a:alpha val="43137"/>
                    </a:srgbClr>
                  </a:outerShdw>
                </a:effectLst>
                <a:latin typeface="Arial" charset="0"/>
                <a:cs typeface="Times New Roman" charset="0"/>
              </a:rPr>
              <a:t>тойм</a:t>
            </a:r>
            <a:r>
              <a:rPr lang="en-US" sz="32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sz="3200" b="1" dirty="0" err="1" smtClean="0">
                <a:solidFill>
                  <a:srgbClr val="FFFFFF"/>
                </a:solidFill>
                <a:effectLst>
                  <a:outerShdw blurRad="38100" dist="38100" dir="2700000" algn="tl">
                    <a:srgbClr val="000000">
                      <a:alpha val="43137"/>
                    </a:srgbClr>
                  </a:outerShdw>
                </a:effectLst>
                <a:latin typeface="Arial" charset="0"/>
                <a:cs typeface="Times New Roman" charset="0"/>
              </a:rPr>
              <a:t>Ерөнхий</a:t>
            </a:r>
            <a:r>
              <a:rPr lang="en-US" sz="32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en-US" sz="3200" b="1" dirty="0" err="1" smtClean="0">
                <a:solidFill>
                  <a:srgbClr val="FFFFFF"/>
                </a:solidFill>
                <a:effectLst>
                  <a:outerShdw blurRad="38100" dist="38100" dir="2700000" algn="tl">
                    <a:srgbClr val="000000">
                      <a:alpha val="43137"/>
                    </a:srgbClr>
                  </a:outerShdw>
                </a:effectLst>
                <a:latin typeface="Arial" charset="0"/>
                <a:cs typeface="Times New Roman" charset="0"/>
              </a:rPr>
              <a:t>Гол</a:t>
            </a:r>
            <a:r>
              <a:rPr lang="en-US" sz="3200" b="1" dirty="0" smtClean="0">
                <a:solidFill>
                  <a:srgbClr val="FFFFFF"/>
                </a:solidFill>
                <a:effectLst>
                  <a:outerShdw blurRad="38100" dist="38100" dir="2700000" algn="tl">
                    <a:srgbClr val="000000">
                      <a:alpha val="43137"/>
                    </a:srgbClr>
                  </a:outerShdw>
                </a:effectLst>
                <a:latin typeface="Arial" charset="0"/>
                <a:cs typeface="Times New Roman" charset="0"/>
              </a:rPr>
              <a:t> </a:t>
            </a:r>
            <a:r>
              <a:rPr lang="en-US" sz="3200" b="1" dirty="0" err="1" smtClean="0">
                <a:solidFill>
                  <a:srgbClr val="FFFFFF"/>
                </a:solidFill>
                <a:effectLst>
                  <a:outerShdw blurRad="38100" dist="38100" dir="2700000" algn="tl">
                    <a:srgbClr val="000000">
                      <a:alpha val="43137"/>
                    </a:srgbClr>
                  </a:outerShdw>
                </a:effectLst>
                <a:latin typeface="Arial" charset="0"/>
                <a:cs typeface="Times New Roman" charset="0"/>
              </a:rPr>
              <a:t>үгс</a:t>
            </a:r>
            <a:r>
              <a:rPr lang="en-US" sz="3200" b="1" dirty="0" smtClean="0">
                <a:solidFill>
                  <a:srgbClr val="FFFFFF"/>
                </a:solidFill>
                <a:effectLst>
                  <a:outerShdw blurRad="38100" dist="38100" dir="2700000" algn="tl">
                    <a:srgbClr val="000000">
                      <a:alpha val="43137"/>
                    </a:srgbClr>
                  </a:outerShdw>
                </a:effectLst>
                <a:latin typeface="Arial" charset="0"/>
                <a:cs typeface="Times New Roman" charset="0"/>
              </a:rPr>
              <a:t>)</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249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err="1" smtClean="0">
                <a:solidFill>
                  <a:srgbClr val="FFFFFF"/>
                </a:solidFill>
                <a:latin typeface="Arial"/>
                <a:cs typeface="Arial"/>
              </a:rPr>
              <a:t>Ерөнхий</a:t>
            </a:r>
            <a:r>
              <a:rPr lang="en-US" sz="1200" b="1" dirty="0" smtClean="0">
                <a:solidFill>
                  <a:srgbClr val="FFFFFF"/>
                </a:solidFill>
                <a:latin typeface="Arial"/>
                <a:cs typeface="Arial"/>
              </a:rPr>
              <a:t> </a:t>
            </a:r>
            <a:r>
              <a:rPr lang="en-US" sz="1200" b="1" dirty="0" err="1" smtClean="0">
                <a:solidFill>
                  <a:srgbClr val="FFFFFF"/>
                </a:solidFill>
                <a:latin typeface="Arial"/>
                <a:cs typeface="Arial"/>
              </a:rPr>
              <a:t>захидлууд</a:t>
            </a:r>
            <a:r>
              <a:rPr lang="en-US" sz="1200" b="1" dirty="0" smtClean="0">
                <a:solidFill>
                  <a:srgbClr val="FFFFFF"/>
                </a:solidFill>
                <a:latin typeface="Arial"/>
                <a:cs typeface="Arial"/>
              </a:rPr>
              <a:t> + </a:t>
            </a:r>
            <a:r>
              <a:rPr lang="en-US" sz="1200" b="1" dirty="0" err="1" smtClean="0">
                <a:solidFill>
                  <a:srgbClr val="FFFFFF"/>
                </a:solidFill>
                <a:latin typeface="Arial"/>
                <a:cs typeface="Arial"/>
              </a:rPr>
              <a:t>Гол</a:t>
            </a:r>
            <a:r>
              <a:rPr lang="en-US" sz="1200" b="1" dirty="0" smtClean="0">
                <a:solidFill>
                  <a:srgbClr val="FFFFFF"/>
                </a:solidFill>
                <a:latin typeface="Arial"/>
                <a:cs typeface="Arial"/>
              </a:rPr>
              <a:t> </a:t>
            </a:r>
            <a:r>
              <a:rPr lang="en-US" sz="1200" b="1" dirty="0" err="1" smtClean="0">
                <a:solidFill>
                  <a:srgbClr val="FFFFFF"/>
                </a:solidFill>
                <a:latin typeface="Arial"/>
                <a:cs typeface="Arial"/>
              </a:rPr>
              <a:t>үгс</a:t>
            </a:r>
            <a:endParaRPr lang="en-US" sz="1600" b="1" dirty="0">
              <a:solidFill>
                <a:srgbClr val="FFFFFF"/>
              </a:solidFill>
              <a:latin typeface="Arial"/>
              <a:cs typeface="Arial"/>
            </a:endParaRPr>
          </a:p>
        </p:txBody>
      </p:sp>
      <p:sp>
        <p:nvSpPr>
          <p:cNvPr id="124946" name="Text Box 7"/>
          <p:cNvSpPr txBox="1">
            <a:spLocks noChangeArrowheads="1"/>
          </p:cNvSpPr>
          <p:nvPr/>
        </p:nvSpPr>
        <p:spPr bwMode="auto">
          <a:xfrm>
            <a:off x="2667000" y="1941677"/>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100" b="1" dirty="0" smtClean="0">
                <a:solidFill>
                  <a:srgbClr val="000000"/>
                </a:solidFill>
                <a:latin typeface="Arial Narrow" charset="0"/>
                <a:cs typeface="Times New Roman" charset="0"/>
              </a:rPr>
              <a:t>50 </a:t>
            </a:r>
            <a:r>
              <a:rPr lang="en-US" sz="1100" b="1" dirty="0" err="1" smtClean="0">
                <a:solidFill>
                  <a:srgbClr val="000000"/>
                </a:solidFill>
                <a:latin typeface="Arial Narrow" charset="0"/>
                <a:cs typeface="Times New Roman" charset="0"/>
              </a:rPr>
              <a:t>оны</a:t>
            </a:r>
            <a:r>
              <a:rPr lang="en-US" sz="1100" b="1" dirty="0" smtClean="0">
                <a:solidFill>
                  <a:srgbClr val="000000"/>
                </a:solidFill>
                <a:latin typeface="Arial Narrow" charset="0"/>
                <a:cs typeface="Times New Roman" charset="0"/>
              </a:rPr>
              <a:t> 4-р </a:t>
            </a:r>
            <a:r>
              <a:rPr lang="en-US" sz="1100" b="1" dirty="0" err="1" smtClean="0">
                <a:solidFill>
                  <a:srgbClr val="000000"/>
                </a:solidFill>
                <a:latin typeface="Arial Narrow" charset="0"/>
                <a:cs typeface="Times New Roman" charset="0"/>
              </a:rPr>
              <a:t>сар</a:t>
            </a:r>
            <a:r>
              <a:rPr lang="en-US" sz="1100" b="1" dirty="0" smtClean="0">
                <a:solidFill>
                  <a:srgbClr val="000000"/>
                </a:solidFill>
                <a:latin typeface="Arial Narrow" charset="0"/>
                <a:cs typeface="Times New Roman" charset="0"/>
              </a:rPr>
              <a:t> –</a:t>
            </a:r>
            <a:r>
              <a:rPr lang="en-US" sz="1100" b="1" dirty="0">
                <a:solidFill>
                  <a:srgbClr val="000000"/>
                </a:solidFill>
                <a:latin typeface="Arial Narrow" charset="0"/>
                <a:cs typeface="Times New Roman" charset="0"/>
              </a:rPr>
              <a:t/>
            </a:r>
            <a:br>
              <a:rPr lang="en-US" sz="1100" b="1" dirty="0">
                <a:solidFill>
                  <a:srgbClr val="000000"/>
                </a:solidFill>
                <a:latin typeface="Arial Narrow" charset="0"/>
                <a:cs typeface="Times New Roman" charset="0"/>
              </a:rPr>
            </a:br>
            <a:r>
              <a:rPr lang="en-US" sz="1100" b="1" dirty="0" smtClean="0">
                <a:solidFill>
                  <a:srgbClr val="000000"/>
                </a:solidFill>
                <a:latin typeface="Arial Narrow" charset="0"/>
                <a:cs typeface="Times New Roman" charset="0"/>
              </a:rPr>
              <a:t>52 </a:t>
            </a:r>
            <a:r>
              <a:rPr lang="en-US" sz="1100" b="1" dirty="0" err="1" smtClean="0">
                <a:solidFill>
                  <a:srgbClr val="000000"/>
                </a:solidFill>
                <a:latin typeface="Arial Narrow" charset="0"/>
                <a:cs typeface="Times New Roman" charset="0"/>
              </a:rPr>
              <a:t>оны</a:t>
            </a:r>
            <a:r>
              <a:rPr lang="en-US" sz="1100" b="1" dirty="0" smtClean="0">
                <a:solidFill>
                  <a:srgbClr val="000000"/>
                </a:solidFill>
                <a:latin typeface="Arial Narrow" charset="0"/>
                <a:cs typeface="Times New Roman" charset="0"/>
              </a:rPr>
              <a:t> 9-р </a:t>
            </a:r>
            <a:r>
              <a:rPr lang="en-US" sz="1100" b="1" dirty="0" err="1" smtClean="0">
                <a:solidFill>
                  <a:srgbClr val="000000"/>
                </a:solidFill>
                <a:latin typeface="Arial Narrow" charset="0"/>
                <a:cs typeface="Times New Roman" charset="0"/>
              </a:rPr>
              <a:t>сар</a:t>
            </a:r>
            <a:endParaRPr lang="en-US" sz="11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en-US" sz="1600" b="1" dirty="0" err="1" smtClean="0">
                <a:solidFill>
                  <a:srgbClr val="000000"/>
                </a:solidFill>
                <a:latin typeface="Arial Narrow" charset="0"/>
                <a:cs typeface="Times New Roman" charset="0"/>
              </a:rPr>
              <a:t>Эгийн</a:t>
            </a:r>
            <a:r>
              <a:rPr lang="en-US" sz="1600" b="1" dirty="0" smtClean="0">
                <a:solidFill>
                  <a:srgbClr val="000000"/>
                </a:solidFill>
                <a:latin typeface="Arial Narrow" charset="0"/>
                <a:cs typeface="Times New Roman" charset="0"/>
              </a:rPr>
              <a:t> </a:t>
            </a:r>
            <a:r>
              <a:rPr lang="en-US" sz="1600" b="1" dirty="0" err="1" smtClean="0">
                <a:solidFill>
                  <a:srgbClr val="000000"/>
                </a:solidFill>
                <a:latin typeface="Arial Narrow" charset="0"/>
                <a:cs typeface="Times New Roman" charset="0"/>
              </a:rPr>
              <a:t>тэнгис</a:t>
            </a:r>
            <a:endParaRPr lang="en-US" sz="1600" b="1" dirty="0" smtClean="0">
              <a:solidFill>
                <a:srgbClr val="000000"/>
              </a:solidFill>
              <a:latin typeface="Arial Narrow" charset="0"/>
              <a:cs typeface="Times New Roman" charset="0"/>
            </a:endParaRPr>
          </a:p>
          <a:p>
            <a:pPr algn="ctr" eaLnBrk="1" hangingPunct="1">
              <a:spcBef>
                <a:spcPct val="50000"/>
              </a:spcBef>
            </a:pPr>
            <a:endParaRPr lang="en-US" sz="600" b="1" dirty="0">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Галат</a:t>
            </a:r>
            <a:endParaRPr lang="en-US" sz="1600" dirty="0" smtClean="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1 </a:t>
            </a:r>
            <a:r>
              <a:rPr lang="en-US" sz="1800" b="1" dirty="0" err="1" smtClean="0">
                <a:solidFill>
                  <a:srgbClr val="000000"/>
                </a:solidFill>
                <a:latin typeface="Arial Narrow" charset="0"/>
                <a:cs typeface="Times New Roman" charset="0"/>
              </a:rPr>
              <a:t>Тес</a:t>
            </a:r>
            <a:endParaRPr lang="en-US" sz="1600" dirty="0" smtClean="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699792" y="4581128"/>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2 </a:t>
            </a:r>
            <a:r>
              <a:rPr lang="en-US" sz="1800" b="1" dirty="0" err="1" smtClean="0">
                <a:solidFill>
                  <a:srgbClr val="000000"/>
                </a:solidFill>
                <a:latin typeface="Arial Narrow" charset="0"/>
                <a:cs typeface="Times New Roman" charset="0"/>
              </a:rPr>
              <a:t>Тес</a:t>
            </a:r>
            <a:endParaRPr lang="en-US" sz="1600" dirty="0" smtClean="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779912" y="4139232"/>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1 </a:t>
            </a:r>
            <a:r>
              <a:rPr lang="en-US" sz="1800" b="1" dirty="0" err="1" smtClean="0">
                <a:solidFill>
                  <a:srgbClr val="000000"/>
                </a:solidFill>
                <a:latin typeface="Arial Narrow" charset="0"/>
                <a:cs typeface="Times New Roman" charset="0"/>
              </a:rPr>
              <a:t>Кор</a:t>
            </a:r>
            <a:endParaRPr lang="en-US" sz="1600" dirty="0" smtClean="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2 </a:t>
            </a:r>
            <a:r>
              <a:rPr lang="en-US" sz="1800" b="1" dirty="0" err="1" smtClean="0">
                <a:solidFill>
                  <a:srgbClr val="000000"/>
                </a:solidFill>
                <a:latin typeface="Arial Narrow" charset="0"/>
                <a:cs typeface="Times New Roman" charset="0"/>
              </a:rPr>
              <a:t>Кор</a:t>
            </a:r>
            <a:endParaRPr lang="en-US" sz="1600" dirty="0" smtClean="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Ром</a:t>
            </a:r>
            <a:endParaRPr lang="en-US" sz="1600" dirty="0" smtClean="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Ефес</a:t>
            </a:r>
            <a:endParaRPr lang="en-US" sz="1600" dirty="0" smtClean="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Кол</a:t>
            </a:r>
            <a:endParaRPr lang="en-US" sz="1600" dirty="0" smtClean="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508029" y="501317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Филем</a:t>
            </a:r>
            <a:endParaRPr lang="en-US" sz="1600" dirty="0" smtClean="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err="1" smtClean="0">
                <a:solidFill>
                  <a:srgbClr val="000000"/>
                </a:solidFill>
                <a:latin typeface="Arial"/>
                <a:cs typeface="Arial"/>
              </a:rPr>
              <a:t>Фили</a:t>
            </a:r>
            <a:r>
              <a:rPr lang="en-US" sz="1600" b="1" dirty="0" err="1">
                <a:solidFill>
                  <a:srgbClr val="000000"/>
                </a:solidFill>
                <a:latin typeface="Arial"/>
                <a:cs typeface="Arial"/>
              </a:rPr>
              <a:t>п</a:t>
            </a:r>
            <a:endParaRPr lang="en-US" sz="1600" b="1" dirty="0" smtClean="0">
              <a:solidFill>
                <a:srgbClr val="000000"/>
              </a:solidFill>
              <a:latin typeface="Arial"/>
              <a:cs typeface="Arial"/>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1 </a:t>
            </a:r>
            <a:r>
              <a:rPr lang="en-US" sz="1800" b="1" dirty="0" err="1" smtClean="0">
                <a:solidFill>
                  <a:srgbClr val="000000"/>
                </a:solidFill>
                <a:latin typeface="Arial Narrow" charset="0"/>
                <a:cs typeface="Times New Roman" charset="0"/>
              </a:rPr>
              <a:t>Тим</a:t>
            </a:r>
            <a:endParaRPr lang="en-US" sz="1600" dirty="0" smtClean="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Тит</a:t>
            </a:r>
            <a:endParaRPr lang="en-US" sz="1600" dirty="0" smtClean="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2 </a:t>
            </a:r>
            <a:r>
              <a:rPr lang="en-US" sz="1800" b="1" dirty="0" err="1" smtClean="0">
                <a:solidFill>
                  <a:srgbClr val="000000"/>
                </a:solidFill>
                <a:latin typeface="Arial Narrow" charset="0"/>
                <a:cs typeface="Times New Roman" charset="0"/>
              </a:rPr>
              <a:t>Тим</a:t>
            </a:r>
            <a:endParaRPr lang="en-US" sz="1600" dirty="0" smtClean="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FFFFFF"/>
                </a:solidFill>
                <a:latin typeface="Arial Narrow" charset="0"/>
                <a:cs typeface="Times New Roman" charset="0"/>
              </a:rPr>
              <a:t>Матай</a:t>
            </a:r>
            <a:endParaRPr lang="en-US" sz="1600" dirty="0" smtClean="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FFFFFF"/>
                </a:solidFill>
                <a:latin typeface="Arial Narrow" charset="0"/>
                <a:cs typeface="Times New Roman" charset="0"/>
              </a:rPr>
              <a:t>Luke</a:t>
            </a:r>
            <a:endParaRPr lang="en-US" sz="1600" smtClean="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FFFFFF"/>
                </a:solidFill>
                <a:latin typeface="Arial Narrow" charset="0"/>
                <a:cs typeface="Times New Roman" charset="0"/>
              </a:rPr>
              <a:t>Иохан</a:t>
            </a:r>
            <a:endParaRPr lang="en-US" sz="1600" dirty="0" smtClean="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FFFFFF"/>
                </a:solidFill>
                <a:latin typeface="Arial Narrow" charset="0"/>
                <a:cs typeface="Times New Roman" charset="0"/>
              </a:rPr>
              <a:t>Марк</a:t>
            </a:r>
            <a:endParaRPr lang="en-US" sz="1600" dirty="0" smtClean="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Иаков</a:t>
            </a:r>
            <a:endParaRPr lang="en-US" sz="1600" dirty="0" smtClean="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1 </a:t>
            </a:r>
            <a:r>
              <a:rPr lang="en-US" sz="1800" b="1" dirty="0" err="1" smtClean="0">
                <a:solidFill>
                  <a:srgbClr val="000000"/>
                </a:solidFill>
                <a:latin typeface="Arial Narrow" charset="0"/>
                <a:cs typeface="Times New Roman" charset="0"/>
              </a:rPr>
              <a:t>Петр</a:t>
            </a:r>
            <a:endParaRPr lang="en-US" sz="1600" dirty="0" smtClean="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2 </a:t>
            </a:r>
            <a:r>
              <a:rPr lang="en-US" sz="1800" b="1" dirty="0" err="1" smtClean="0">
                <a:solidFill>
                  <a:srgbClr val="000000"/>
                </a:solidFill>
                <a:latin typeface="Arial Narrow" charset="0"/>
                <a:cs typeface="Times New Roman" charset="0"/>
              </a:rPr>
              <a:t>Петр</a:t>
            </a:r>
            <a:endParaRPr lang="en-US" sz="1600" dirty="0" smtClean="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Евр</a:t>
            </a:r>
            <a:endParaRPr lang="en-US" sz="1600" dirty="0" smtClean="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Иуда</a:t>
            </a:r>
            <a:endParaRPr lang="en-US" sz="1600" dirty="0" smtClean="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1 </a:t>
            </a:r>
            <a:r>
              <a:rPr lang="en-US" sz="1800" b="1" dirty="0" err="1" smtClean="0">
                <a:solidFill>
                  <a:srgbClr val="000000"/>
                </a:solidFill>
                <a:latin typeface="Arial Narrow" charset="0"/>
                <a:cs typeface="Times New Roman" charset="0"/>
              </a:rPr>
              <a:t>Иох</a:t>
            </a:r>
            <a:endParaRPr lang="en-US" sz="1600" dirty="0" smtClean="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smtClean="0">
                <a:solidFill>
                  <a:srgbClr val="000000"/>
                </a:solidFill>
                <a:latin typeface="Arial Narrow" charset="0"/>
                <a:cs typeface="Times New Roman" charset="0"/>
              </a:rPr>
              <a:t>2 </a:t>
            </a:r>
            <a:r>
              <a:rPr lang="en-US" sz="1800" b="1" dirty="0" err="1" smtClean="0">
                <a:solidFill>
                  <a:srgbClr val="000000"/>
                </a:solidFill>
                <a:latin typeface="Arial Narrow" charset="0"/>
                <a:cs typeface="Times New Roman" charset="0"/>
              </a:rPr>
              <a:t>Иох</a:t>
            </a:r>
            <a:endParaRPr lang="en-US" sz="1600" dirty="0" smtClean="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FFFFFF"/>
                </a:solidFill>
                <a:latin typeface="Arial Narrow" charset="0"/>
                <a:cs typeface="Times New Roman" charset="0"/>
              </a:rPr>
              <a:t>Acts</a:t>
            </a:r>
            <a:endParaRPr lang="en-US" sz="1600" smtClean="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0777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400" b="1" dirty="0" err="1" smtClean="0">
                <a:solidFill>
                  <a:srgbClr val="FFFFFF"/>
                </a:solidFill>
                <a:latin typeface="Arial"/>
                <a:cs typeface="Arial"/>
              </a:rPr>
              <a:t>Сайн</a:t>
            </a:r>
            <a:r>
              <a:rPr lang="en-US" sz="1400" b="1" dirty="0" smtClean="0">
                <a:solidFill>
                  <a:srgbClr val="FFFFFF"/>
                </a:solidFill>
                <a:latin typeface="Arial"/>
                <a:cs typeface="Arial"/>
              </a:rPr>
              <a:t> </a:t>
            </a:r>
            <a:r>
              <a:rPr lang="en-US" sz="1400" b="1" dirty="0" err="1" smtClean="0">
                <a:solidFill>
                  <a:srgbClr val="FFFFFF"/>
                </a:solidFill>
                <a:latin typeface="Arial"/>
                <a:cs typeface="Arial"/>
              </a:rPr>
              <a:t>мэдээ</a:t>
            </a:r>
            <a:r>
              <a:rPr lang="en-US" sz="1400" b="1" dirty="0" smtClean="0">
                <a:solidFill>
                  <a:srgbClr val="FFFFFF"/>
                </a:solidFill>
                <a:latin typeface="Arial"/>
                <a:cs typeface="Arial"/>
              </a:rPr>
              <a:t> + </a:t>
            </a:r>
            <a:r>
              <a:rPr lang="en-US" sz="1400" b="1" dirty="0" err="1" smtClean="0">
                <a:solidFill>
                  <a:srgbClr val="FFFFFF"/>
                </a:solidFill>
                <a:latin typeface="Arial"/>
                <a:cs typeface="Arial"/>
              </a:rPr>
              <a:t>Үйлс</a:t>
            </a:r>
            <a:endParaRPr lang="en-US" sz="1200" dirty="0" smtClean="0">
              <a:solidFill>
                <a:srgbClr val="FFFFFF"/>
              </a:solidFill>
              <a:latin typeface="Arial"/>
              <a:cs typeface="Arial"/>
            </a:endParaRPr>
          </a:p>
        </p:txBody>
      </p:sp>
      <p:sp>
        <p:nvSpPr>
          <p:cNvPr id="80" name="Text Box 19"/>
          <p:cNvSpPr txBox="1">
            <a:spLocks noChangeArrowheads="1"/>
          </p:cNvSpPr>
          <p:nvPr/>
        </p:nvSpPr>
        <p:spPr bwMode="auto">
          <a:xfrm>
            <a:off x="152400" y="5954713"/>
            <a:ext cx="1800225" cy="30777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400" b="1" dirty="0" err="1" smtClean="0">
                <a:solidFill>
                  <a:srgbClr val="000000"/>
                </a:solidFill>
                <a:latin typeface="Arial"/>
                <a:cs typeface="Arial"/>
              </a:rPr>
              <a:t>Паулын</a:t>
            </a:r>
            <a:r>
              <a:rPr lang="en-US" sz="1400" b="1" dirty="0" smtClean="0">
                <a:solidFill>
                  <a:srgbClr val="000000"/>
                </a:solidFill>
                <a:latin typeface="Arial"/>
                <a:cs typeface="Arial"/>
              </a:rPr>
              <a:t> </a:t>
            </a:r>
            <a:r>
              <a:rPr lang="en-US" sz="1400" b="1" dirty="0" err="1" smtClean="0">
                <a:solidFill>
                  <a:srgbClr val="000000"/>
                </a:solidFill>
                <a:latin typeface="Arial"/>
                <a:cs typeface="Arial"/>
              </a:rPr>
              <a:t>захидлууд</a:t>
            </a:r>
            <a:endParaRPr lang="en-US" sz="1200" dirty="0" smtClean="0">
              <a:solidFill>
                <a:srgbClr val="000000"/>
              </a:solidFill>
              <a:latin typeface="Arial"/>
              <a:cs typeface="Arial"/>
            </a:endParaRPr>
          </a:p>
        </p:txBody>
      </p:sp>
      <p:sp>
        <p:nvSpPr>
          <p:cNvPr id="81" name="Text Box 19"/>
          <p:cNvSpPr txBox="1">
            <a:spLocks noChangeArrowheads="1"/>
          </p:cNvSpPr>
          <p:nvPr/>
        </p:nvSpPr>
        <p:spPr bwMode="auto">
          <a:xfrm>
            <a:off x="152400" y="6421438"/>
            <a:ext cx="1800225" cy="30777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400" b="1" dirty="0" err="1" smtClean="0">
                <a:solidFill>
                  <a:srgbClr val="000000"/>
                </a:solidFill>
                <a:latin typeface="Arial"/>
                <a:cs typeface="Arial"/>
              </a:rPr>
              <a:t>Ерөнхий</a:t>
            </a:r>
            <a:r>
              <a:rPr lang="en-US" sz="1400" b="1" dirty="0" smtClean="0">
                <a:solidFill>
                  <a:srgbClr val="000000"/>
                </a:solidFill>
                <a:latin typeface="Arial"/>
                <a:cs typeface="Arial"/>
              </a:rPr>
              <a:t> </a:t>
            </a:r>
            <a:r>
              <a:rPr lang="en-US" sz="1400" b="1" dirty="0" err="1" smtClean="0">
                <a:solidFill>
                  <a:srgbClr val="000000"/>
                </a:solidFill>
                <a:latin typeface="Arial"/>
                <a:cs typeface="Arial"/>
              </a:rPr>
              <a:t>захидлууд</a:t>
            </a:r>
            <a:endParaRPr lang="en-US" sz="1200" dirty="0" smtClean="0">
              <a:solidFill>
                <a:srgbClr val="000000"/>
              </a:solidFill>
              <a:latin typeface="Arial"/>
              <a:cs typeface="Arial"/>
            </a:endParaRPr>
          </a:p>
        </p:txBody>
      </p:sp>
      <p:sp>
        <p:nvSpPr>
          <p:cNvPr id="124975" name="Text Box 19"/>
          <p:cNvSpPr txBox="1">
            <a:spLocks noChangeArrowheads="1"/>
          </p:cNvSpPr>
          <p:nvPr/>
        </p:nvSpPr>
        <p:spPr bwMode="auto">
          <a:xfrm>
            <a:off x="971600" y="4149080"/>
            <a:ext cx="792163" cy="30777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smtClean="0">
                <a:solidFill>
                  <a:srgbClr val="000000"/>
                </a:solidFill>
                <a:latin typeface="Arial"/>
                <a:cs typeface="Arial"/>
              </a:rPr>
              <a:t>Зөвтгөл</a:t>
            </a:r>
            <a:endParaRPr lang="en-US" sz="1050" dirty="0">
              <a:solidFill>
                <a:srgbClr val="000000"/>
              </a:solidFill>
              <a:latin typeface="Arial"/>
              <a:cs typeface="Arial"/>
            </a:endParaRPr>
          </a:p>
        </p:txBody>
      </p:sp>
      <p:sp>
        <p:nvSpPr>
          <p:cNvPr id="83" name="Text Box 20"/>
          <p:cNvSpPr txBox="1">
            <a:spLocks noChangeArrowheads="1"/>
          </p:cNvSpPr>
          <p:nvPr/>
        </p:nvSpPr>
        <p:spPr bwMode="auto">
          <a:xfrm>
            <a:off x="2699792" y="4149080"/>
            <a:ext cx="792162" cy="276999"/>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smtClean="0">
                <a:solidFill>
                  <a:srgbClr val="000000"/>
                </a:solidFill>
                <a:latin typeface="Arial"/>
                <a:cs typeface="Arial"/>
              </a:rPr>
              <a:t>Шүүрэлт</a:t>
            </a:r>
            <a:endParaRPr lang="en-US" sz="1100" dirty="0" smtClean="0">
              <a:solidFill>
                <a:srgbClr val="000000"/>
              </a:solidFill>
              <a:latin typeface="Arial"/>
              <a:cs typeface="Arial"/>
            </a:endParaRPr>
          </a:p>
        </p:txBody>
      </p:sp>
      <p:sp>
        <p:nvSpPr>
          <p:cNvPr id="124977" name="Text Box 21"/>
          <p:cNvSpPr txBox="1">
            <a:spLocks noChangeArrowheads="1"/>
          </p:cNvSpPr>
          <p:nvPr/>
        </p:nvSpPr>
        <p:spPr bwMode="auto">
          <a:xfrm>
            <a:off x="2699792" y="4653136"/>
            <a:ext cx="792162" cy="26161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100" b="1" dirty="0" err="1" smtClean="0">
                <a:solidFill>
                  <a:srgbClr val="000000"/>
                </a:solidFill>
                <a:latin typeface="Arial"/>
                <a:cs typeface="Arial"/>
              </a:rPr>
              <a:t>Их</a:t>
            </a:r>
            <a:r>
              <a:rPr lang="en-US" sz="1100" b="1" dirty="0" smtClean="0">
                <a:solidFill>
                  <a:srgbClr val="000000"/>
                </a:solidFill>
                <a:latin typeface="Arial"/>
                <a:cs typeface="Arial"/>
              </a:rPr>
              <a:t> </a:t>
            </a:r>
            <a:r>
              <a:rPr lang="en-US" sz="1100" b="1" dirty="0" err="1" smtClean="0">
                <a:solidFill>
                  <a:srgbClr val="000000"/>
                </a:solidFill>
                <a:latin typeface="Arial"/>
                <a:cs typeface="Arial"/>
              </a:rPr>
              <a:t>зовлон</a:t>
            </a:r>
            <a:endParaRPr lang="en-US" sz="1050" dirty="0">
              <a:solidFill>
                <a:srgbClr val="000000"/>
              </a:solidFill>
              <a:latin typeface="Arial"/>
              <a:cs typeface="Arial"/>
            </a:endParaRPr>
          </a:p>
        </p:txBody>
      </p:sp>
      <p:sp>
        <p:nvSpPr>
          <p:cNvPr id="124978" name="Text Box 22"/>
          <p:cNvSpPr txBox="1">
            <a:spLocks noChangeArrowheads="1"/>
          </p:cNvSpPr>
          <p:nvPr/>
        </p:nvSpPr>
        <p:spPr bwMode="auto">
          <a:xfrm>
            <a:off x="3810000" y="4157663"/>
            <a:ext cx="792163" cy="276999"/>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smtClean="0">
                <a:solidFill>
                  <a:srgbClr val="000000"/>
                </a:solidFill>
                <a:latin typeface="Arial"/>
                <a:cs typeface="Arial"/>
              </a:rPr>
              <a:t>Ариусгал</a:t>
            </a:r>
            <a:endParaRPr lang="en-US" sz="1100" dirty="0">
              <a:solidFill>
                <a:srgbClr val="000000"/>
              </a:solidFill>
              <a:latin typeface="Arial"/>
              <a:cs typeface="Arial"/>
            </a:endParaRPr>
          </a:p>
        </p:txBody>
      </p:sp>
      <p:sp>
        <p:nvSpPr>
          <p:cNvPr id="124979" name="Text Box 23"/>
          <p:cNvSpPr txBox="1">
            <a:spLocks noChangeArrowheads="1"/>
          </p:cNvSpPr>
          <p:nvPr/>
        </p:nvSpPr>
        <p:spPr bwMode="auto">
          <a:xfrm>
            <a:off x="3779912" y="4581128"/>
            <a:ext cx="792163" cy="30777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smtClean="0">
                <a:solidFill>
                  <a:srgbClr val="000000"/>
                </a:solidFill>
                <a:latin typeface="Arial"/>
                <a:cs typeface="Arial"/>
              </a:rPr>
              <a:t>Элч</a:t>
            </a:r>
            <a:r>
              <a:rPr lang="en-US" sz="1400" b="1" dirty="0" smtClean="0">
                <a:solidFill>
                  <a:srgbClr val="000000"/>
                </a:solidFill>
                <a:latin typeface="Arial"/>
                <a:cs typeface="Arial"/>
              </a:rPr>
              <a:t> </a:t>
            </a:r>
            <a:r>
              <a:rPr lang="en-US" sz="1400" b="1" dirty="0" err="1" smtClean="0">
                <a:solidFill>
                  <a:srgbClr val="000000"/>
                </a:solidFill>
                <a:latin typeface="Arial"/>
                <a:cs typeface="Arial"/>
              </a:rPr>
              <a:t>нар</a:t>
            </a:r>
            <a:endParaRPr lang="en-US" sz="1200" dirty="0">
              <a:solidFill>
                <a:srgbClr val="000000"/>
              </a:solidFill>
              <a:latin typeface="Arial"/>
              <a:cs typeface="Arial"/>
            </a:endParaRPr>
          </a:p>
        </p:txBody>
      </p:sp>
      <p:sp>
        <p:nvSpPr>
          <p:cNvPr id="124980" name="Text Box 24"/>
          <p:cNvSpPr txBox="1">
            <a:spLocks noChangeArrowheads="1"/>
          </p:cNvSpPr>
          <p:nvPr/>
        </p:nvSpPr>
        <p:spPr bwMode="auto">
          <a:xfrm>
            <a:off x="3779912" y="5013176"/>
            <a:ext cx="792163" cy="46166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smtClean="0">
                <a:solidFill>
                  <a:srgbClr val="000000"/>
                </a:solidFill>
                <a:latin typeface="Arial"/>
                <a:cs typeface="Arial"/>
              </a:rPr>
              <a:t>Зөвт</a:t>
            </a:r>
            <a:r>
              <a:rPr lang="en-US" sz="1200" b="1" dirty="0" smtClean="0">
                <a:solidFill>
                  <a:srgbClr val="000000"/>
                </a:solidFill>
                <a:latin typeface="Arial"/>
                <a:cs typeface="Arial"/>
              </a:rPr>
              <a:t> </a:t>
            </a:r>
            <a:r>
              <a:rPr lang="en-US" sz="1200" b="1" dirty="0" err="1" smtClean="0">
                <a:solidFill>
                  <a:srgbClr val="000000"/>
                </a:solidFill>
                <a:latin typeface="Arial"/>
                <a:cs typeface="Arial"/>
              </a:rPr>
              <a:t>байдал</a:t>
            </a:r>
            <a:endParaRPr lang="en-US" sz="1100" dirty="0">
              <a:solidFill>
                <a:srgbClr val="000000"/>
              </a:solidFill>
              <a:latin typeface="Arial"/>
              <a:cs typeface="Arial"/>
            </a:endParaRPr>
          </a:p>
        </p:txBody>
      </p:sp>
      <p:sp>
        <p:nvSpPr>
          <p:cNvPr id="88" name="Text Box 25"/>
          <p:cNvSpPr txBox="1">
            <a:spLocks noChangeArrowheads="1"/>
          </p:cNvSpPr>
          <p:nvPr/>
        </p:nvSpPr>
        <p:spPr bwMode="auto">
          <a:xfrm>
            <a:off x="5508029" y="4149080"/>
            <a:ext cx="792163" cy="276999"/>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smtClean="0">
                <a:solidFill>
                  <a:srgbClr val="000000"/>
                </a:solidFill>
                <a:latin typeface="Arial"/>
                <a:cs typeface="Arial"/>
              </a:rPr>
              <a:t>Эв</a:t>
            </a:r>
            <a:r>
              <a:rPr lang="en-US" sz="1200" b="1" dirty="0" smtClean="0">
                <a:solidFill>
                  <a:srgbClr val="000000"/>
                </a:solidFill>
                <a:latin typeface="Arial"/>
                <a:cs typeface="Arial"/>
              </a:rPr>
              <a:t> </a:t>
            </a:r>
            <a:r>
              <a:rPr lang="en-US" sz="1200" b="1" dirty="0" err="1" smtClean="0">
                <a:solidFill>
                  <a:srgbClr val="000000"/>
                </a:solidFill>
                <a:latin typeface="Arial"/>
                <a:cs typeface="Arial"/>
              </a:rPr>
              <a:t>нэгдэл</a:t>
            </a:r>
            <a:endParaRPr lang="en-US" sz="1100" dirty="0" smtClean="0">
              <a:solidFill>
                <a:srgbClr val="000000"/>
              </a:solidFill>
              <a:latin typeface="Arial"/>
              <a:cs typeface="Arial"/>
            </a:endParaRPr>
          </a:p>
        </p:txBody>
      </p:sp>
      <p:sp>
        <p:nvSpPr>
          <p:cNvPr id="89" name="Text Box 26"/>
          <p:cNvSpPr txBox="1">
            <a:spLocks noChangeArrowheads="1"/>
          </p:cNvSpPr>
          <p:nvPr/>
        </p:nvSpPr>
        <p:spPr bwMode="auto">
          <a:xfrm>
            <a:off x="5508029" y="4509120"/>
            <a:ext cx="792163" cy="46166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smtClean="0">
                <a:solidFill>
                  <a:srgbClr val="000000"/>
                </a:solidFill>
                <a:latin typeface="Arial"/>
                <a:cs typeface="Arial"/>
              </a:rPr>
              <a:t>Бурхан</a:t>
            </a:r>
            <a:r>
              <a:rPr lang="en-US" sz="1200" b="1" dirty="0" smtClean="0">
                <a:solidFill>
                  <a:srgbClr val="000000"/>
                </a:solidFill>
                <a:latin typeface="Arial"/>
                <a:cs typeface="Arial"/>
              </a:rPr>
              <a:t> </a:t>
            </a:r>
            <a:r>
              <a:rPr lang="en-US" sz="1200" b="1" dirty="0" err="1" smtClean="0">
                <a:solidFill>
                  <a:srgbClr val="000000"/>
                </a:solidFill>
                <a:latin typeface="Arial"/>
                <a:cs typeface="Arial"/>
              </a:rPr>
              <a:t>чанар</a:t>
            </a:r>
            <a:endParaRPr lang="en-US" sz="1100" dirty="0" smtClean="0">
              <a:solidFill>
                <a:srgbClr val="000000"/>
              </a:solidFill>
              <a:latin typeface="Arial"/>
              <a:cs typeface="Arial"/>
            </a:endParaRPr>
          </a:p>
        </p:txBody>
      </p:sp>
      <p:sp>
        <p:nvSpPr>
          <p:cNvPr id="124983" name="Text Box 27"/>
          <p:cNvSpPr txBox="1">
            <a:spLocks noChangeArrowheads="1"/>
          </p:cNvSpPr>
          <p:nvPr/>
        </p:nvSpPr>
        <p:spPr bwMode="auto">
          <a:xfrm>
            <a:off x="5486400" y="5057775"/>
            <a:ext cx="792163" cy="276999"/>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smtClean="0">
                <a:solidFill>
                  <a:srgbClr val="000000"/>
                </a:solidFill>
                <a:latin typeface="Arial"/>
                <a:cs typeface="Arial"/>
              </a:rPr>
              <a:t>Уучлал</a:t>
            </a:r>
            <a:endParaRPr lang="en-US" sz="1100" dirty="0">
              <a:solidFill>
                <a:srgbClr val="000000"/>
              </a:solidFill>
              <a:latin typeface="Arial"/>
              <a:cs typeface="Arial"/>
            </a:endParaRPr>
          </a:p>
        </p:txBody>
      </p:sp>
      <p:sp>
        <p:nvSpPr>
          <p:cNvPr id="91" name="Text Box 28"/>
          <p:cNvSpPr txBox="1">
            <a:spLocks noChangeArrowheads="1"/>
          </p:cNvSpPr>
          <p:nvPr/>
        </p:nvSpPr>
        <p:spPr bwMode="auto">
          <a:xfrm>
            <a:off x="5508029" y="5517232"/>
            <a:ext cx="792163" cy="276999"/>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smtClean="0">
                <a:solidFill>
                  <a:srgbClr val="000000"/>
                </a:solidFill>
                <a:latin typeface="Arial"/>
                <a:cs typeface="Arial"/>
              </a:rPr>
              <a:t>Хандлага</a:t>
            </a:r>
            <a:endParaRPr lang="en-US" sz="1100" dirty="0" smtClean="0">
              <a:solidFill>
                <a:srgbClr val="000000"/>
              </a:solidFill>
              <a:latin typeface="Arial"/>
              <a:cs typeface="Arial"/>
            </a:endParaRPr>
          </a:p>
        </p:txBody>
      </p:sp>
      <p:sp>
        <p:nvSpPr>
          <p:cNvPr id="92" name="Text Box 29"/>
          <p:cNvSpPr txBox="1">
            <a:spLocks noChangeArrowheads="1"/>
          </p:cNvSpPr>
          <p:nvPr/>
        </p:nvSpPr>
        <p:spPr bwMode="auto">
          <a:xfrm>
            <a:off x="6444208" y="4149080"/>
            <a:ext cx="792162" cy="276999"/>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smtClean="0">
                <a:solidFill>
                  <a:srgbClr val="000000"/>
                </a:solidFill>
                <a:latin typeface="Arial Narrow" charset="0"/>
                <a:cs typeface="Times New Roman" charset="0"/>
              </a:rPr>
              <a:t>Дэг</a:t>
            </a:r>
            <a:r>
              <a:rPr lang="en-US" sz="1200" b="1" dirty="0" smtClean="0">
                <a:solidFill>
                  <a:srgbClr val="000000"/>
                </a:solidFill>
                <a:latin typeface="Arial Narrow" charset="0"/>
                <a:cs typeface="Times New Roman" charset="0"/>
              </a:rPr>
              <a:t> </a:t>
            </a:r>
            <a:r>
              <a:rPr lang="en-US" sz="1200" b="1" dirty="0" err="1" smtClean="0">
                <a:solidFill>
                  <a:srgbClr val="000000"/>
                </a:solidFill>
                <a:latin typeface="Arial Narrow" charset="0"/>
                <a:cs typeface="Times New Roman" charset="0"/>
              </a:rPr>
              <a:t>журам</a:t>
            </a:r>
            <a:endParaRPr lang="en-US" sz="1100" dirty="0" smtClean="0">
              <a:solidFill>
                <a:srgbClr val="000000"/>
              </a:solidFill>
              <a:latin typeface="Arial Narrow" charset="0"/>
              <a:cs typeface="Times New Roman" charset="0"/>
            </a:endParaRPr>
          </a:p>
        </p:txBody>
      </p:sp>
      <p:sp>
        <p:nvSpPr>
          <p:cNvPr id="124986" name="Text Box 30"/>
          <p:cNvSpPr txBox="1">
            <a:spLocks noChangeArrowheads="1"/>
          </p:cNvSpPr>
          <p:nvPr/>
        </p:nvSpPr>
        <p:spPr bwMode="auto">
          <a:xfrm>
            <a:off x="6444208" y="4509120"/>
            <a:ext cx="792162" cy="461665"/>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smtClean="0">
                <a:solidFill>
                  <a:srgbClr val="000000"/>
                </a:solidFill>
                <a:latin typeface="Arial Narrow" charset="0"/>
                <a:cs typeface="Times New Roman" charset="0"/>
              </a:rPr>
              <a:t>Биеэ</a:t>
            </a:r>
            <a:r>
              <a:rPr lang="en-US" sz="1200" b="1" dirty="0" smtClean="0">
                <a:solidFill>
                  <a:srgbClr val="000000"/>
                </a:solidFill>
                <a:latin typeface="Arial Narrow" charset="0"/>
                <a:cs typeface="Times New Roman" charset="0"/>
              </a:rPr>
              <a:t> </a:t>
            </a:r>
            <a:r>
              <a:rPr lang="en-US" sz="1200" b="1" dirty="0" err="1" smtClean="0">
                <a:solidFill>
                  <a:srgbClr val="000000"/>
                </a:solidFill>
                <a:latin typeface="Arial Narrow" charset="0"/>
                <a:cs typeface="Times New Roman" charset="0"/>
              </a:rPr>
              <a:t>авч</a:t>
            </a:r>
            <a:r>
              <a:rPr lang="en-US" sz="1200" b="1" dirty="0" smtClean="0">
                <a:solidFill>
                  <a:srgbClr val="000000"/>
                </a:solidFill>
                <a:latin typeface="Arial Narrow" charset="0"/>
                <a:cs typeface="Times New Roman" charset="0"/>
              </a:rPr>
              <a:t> </a:t>
            </a:r>
            <a:r>
              <a:rPr lang="en-US" sz="1200" b="1" dirty="0" err="1" smtClean="0">
                <a:solidFill>
                  <a:srgbClr val="000000"/>
                </a:solidFill>
                <a:latin typeface="Arial Narrow" charset="0"/>
                <a:cs typeface="Times New Roman" charset="0"/>
              </a:rPr>
              <a:t>явах</a:t>
            </a:r>
            <a:endParaRPr lang="en-US" sz="1200" dirty="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80312" y="414908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err="1" smtClean="0">
                <a:solidFill>
                  <a:srgbClr val="000000"/>
                </a:solidFill>
                <a:latin typeface="Arial Narrow" charset="0"/>
                <a:cs typeface="Times New Roman" charset="0"/>
              </a:rPr>
              <a:t>Доктрин</a:t>
            </a:r>
            <a:endParaRPr lang="en-US" sz="1400" dirty="0" smtClean="0">
              <a:solidFill>
                <a:srgbClr val="000000"/>
              </a:solidFill>
              <a:latin typeface="Arial Narrow" charset="0"/>
              <a:cs typeface="Times New Roman" charset="0"/>
            </a:endParaRPr>
          </a:p>
        </p:txBody>
      </p:sp>
      <p:sp>
        <p:nvSpPr>
          <p:cNvPr id="124988" name="Text Box 19"/>
          <p:cNvSpPr txBox="1">
            <a:spLocks noChangeArrowheads="1"/>
          </p:cNvSpPr>
          <p:nvPr/>
        </p:nvSpPr>
        <p:spPr bwMode="auto">
          <a:xfrm>
            <a:off x="971600" y="3717032"/>
            <a:ext cx="792163" cy="276999"/>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smtClean="0">
                <a:solidFill>
                  <a:srgbClr val="FFFFFF"/>
                </a:solidFill>
                <a:latin typeface="Arial"/>
                <a:cs typeface="Arial"/>
              </a:rPr>
              <a:t>Хаанчлал</a:t>
            </a:r>
            <a:endParaRPr lang="en-US" sz="1100" dirty="0">
              <a:solidFill>
                <a:srgbClr val="FFFFFF"/>
              </a:solidFill>
              <a:latin typeface="Arial"/>
              <a:cs typeface="Arial"/>
            </a:endParaRPr>
          </a:p>
        </p:txBody>
      </p:sp>
      <p:sp>
        <p:nvSpPr>
          <p:cNvPr id="124989"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80312"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FFFFFF"/>
                </a:solidFill>
                <a:latin typeface="Arial Narrow" charset="0"/>
                <a:cs typeface="Times New Roman" charset="0"/>
              </a:rPr>
              <a:t>Итгэл</a:t>
            </a:r>
            <a:endParaRPr lang="en-US" sz="1600" dirty="0" smtClean="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4208" y="3717032"/>
            <a:ext cx="792162" cy="261610"/>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100" b="1" dirty="0" err="1" smtClean="0">
                <a:solidFill>
                  <a:srgbClr val="FFFFFF"/>
                </a:solidFill>
                <a:latin typeface="Arial"/>
                <a:cs typeface="Arial"/>
              </a:rPr>
              <a:t>Дагалдагч</a:t>
            </a:r>
            <a:endParaRPr lang="en-US" sz="1050" dirty="0" smtClean="0">
              <a:solidFill>
                <a:srgbClr val="FFFFFF"/>
              </a:solidFill>
              <a:latin typeface="Arial"/>
              <a:cs typeface="Arial"/>
            </a:endParaRPr>
          </a:p>
        </p:txBody>
      </p:sp>
      <p:sp>
        <p:nvSpPr>
          <p:cNvPr id="99" name="Text Box 19"/>
          <p:cNvSpPr txBox="1">
            <a:spLocks noChangeArrowheads="1"/>
          </p:cNvSpPr>
          <p:nvPr/>
        </p:nvSpPr>
        <p:spPr bwMode="auto">
          <a:xfrm>
            <a:off x="971600" y="4581128"/>
            <a:ext cx="792163" cy="30777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400" b="1" dirty="0" err="1" smtClean="0">
                <a:solidFill>
                  <a:srgbClr val="000000"/>
                </a:solidFill>
                <a:latin typeface="Arial"/>
                <a:cs typeface="Arial"/>
              </a:rPr>
              <a:t>Үйлс</a:t>
            </a:r>
            <a:endParaRPr lang="en-US" sz="1600" dirty="0" smtClean="0">
              <a:solidFill>
                <a:srgbClr val="000000"/>
              </a:solidFill>
              <a:latin typeface="Arial"/>
              <a:cs typeface="Arial"/>
            </a:endParaRPr>
          </a:p>
        </p:txBody>
      </p:sp>
      <p:sp>
        <p:nvSpPr>
          <p:cNvPr id="100" name="Text Box 19"/>
          <p:cNvSpPr txBox="1">
            <a:spLocks noChangeArrowheads="1"/>
          </p:cNvSpPr>
          <p:nvPr/>
        </p:nvSpPr>
        <p:spPr bwMode="auto">
          <a:xfrm>
            <a:off x="6444208" y="5085184"/>
            <a:ext cx="792162" cy="307777"/>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smtClean="0">
                <a:solidFill>
                  <a:srgbClr val="000000"/>
                </a:solidFill>
                <a:latin typeface="Arial Narrow" charset="0"/>
                <a:cs typeface="Times New Roman" charset="0"/>
              </a:rPr>
              <a:t>Зовлон</a:t>
            </a:r>
            <a:endParaRPr lang="en-US" sz="1200" dirty="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4134" y="5517232"/>
            <a:ext cx="792162" cy="307777"/>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smtClean="0">
                <a:solidFill>
                  <a:srgbClr val="000000"/>
                </a:solidFill>
                <a:latin typeface="Arial Narrow" charset="0"/>
                <a:cs typeface="Times New Roman" charset="0"/>
              </a:rPr>
              <a:t>Мэдлэг</a:t>
            </a:r>
            <a:endParaRPr lang="en-US" sz="1200" dirty="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80312" y="4581128"/>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smtClean="0">
                <a:solidFill>
                  <a:srgbClr val="000000"/>
                </a:solidFill>
                <a:latin typeface="Arial Narrow" charset="0"/>
                <a:cs typeface="Times New Roman" charset="0"/>
              </a:rPr>
              <a:t>Супер</a:t>
            </a:r>
            <a:endParaRPr lang="en-US" sz="1600" dirty="0" smtClean="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16416" y="4077072"/>
            <a:ext cx="792163" cy="46166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smtClean="0">
                <a:solidFill>
                  <a:srgbClr val="000000"/>
                </a:solidFill>
                <a:latin typeface="Arial"/>
                <a:cs typeface="Arial"/>
              </a:rPr>
              <a:t>Дүр</a:t>
            </a:r>
            <a:r>
              <a:rPr lang="en-US" sz="1200" b="1" dirty="0" smtClean="0">
                <a:solidFill>
                  <a:srgbClr val="000000"/>
                </a:solidFill>
                <a:latin typeface="Arial"/>
                <a:cs typeface="Arial"/>
              </a:rPr>
              <a:t> </a:t>
            </a:r>
            <a:r>
              <a:rPr lang="en-US" sz="1200" b="1" dirty="0" err="1" smtClean="0">
                <a:solidFill>
                  <a:srgbClr val="000000"/>
                </a:solidFill>
                <a:latin typeface="Arial"/>
                <a:cs typeface="Arial"/>
              </a:rPr>
              <a:t>исгэгч</a:t>
            </a:r>
            <a:endParaRPr lang="en-US" sz="1100" dirty="0">
              <a:solidFill>
                <a:srgbClr val="000000"/>
              </a:solidFill>
              <a:latin typeface="Arial"/>
              <a:cs typeface="Arial"/>
            </a:endParaRPr>
          </a:p>
        </p:txBody>
      </p:sp>
      <p:sp>
        <p:nvSpPr>
          <p:cNvPr id="104" name="Text Box 19"/>
          <p:cNvSpPr txBox="1">
            <a:spLocks noChangeArrowheads="1"/>
          </p:cNvSpPr>
          <p:nvPr/>
        </p:nvSpPr>
        <p:spPr bwMode="auto">
          <a:xfrm>
            <a:off x="8316416" y="4581128"/>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err="1" smtClean="0">
                <a:solidFill>
                  <a:srgbClr val="000000"/>
                </a:solidFill>
                <a:latin typeface="Arial Narrow" charset="0"/>
                <a:cs typeface="Times New Roman" charset="0"/>
              </a:rPr>
              <a:t>Хайр</a:t>
            </a:r>
            <a:endParaRPr lang="en-US" sz="1400" dirty="0" smtClean="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16341" y="5034662"/>
            <a:ext cx="792163" cy="338554"/>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err="1" smtClean="0">
                <a:solidFill>
                  <a:srgbClr val="000000"/>
                </a:solidFill>
                <a:latin typeface="Arial Narrow" charset="0"/>
                <a:cs typeface="Times New Roman" charset="0"/>
              </a:rPr>
              <a:t>Хязгаар</a:t>
            </a:r>
            <a:endParaRPr lang="en-US" sz="1400" dirty="0" smtClean="0">
              <a:solidFill>
                <a:srgbClr val="000000"/>
              </a:solidFill>
              <a:latin typeface="Arial Narrow" charset="0"/>
              <a:cs typeface="Times New Roman" charset="0"/>
            </a:endParaRPr>
          </a:p>
        </p:txBody>
      </p:sp>
      <p:sp>
        <p:nvSpPr>
          <p:cNvPr id="12499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25000" name="Text Box 17"/>
          <p:cNvSpPr txBox="1">
            <a:spLocks noChangeArrowheads="1"/>
          </p:cNvSpPr>
          <p:nvPr/>
        </p:nvSpPr>
        <p:spPr bwMode="auto">
          <a:xfrm>
            <a:off x="-19000" y="2276872"/>
            <a:ext cx="990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smtClean="0">
                <a:solidFill>
                  <a:srgbClr val="FFFFFF"/>
                </a:solidFill>
                <a:latin typeface="Arial Narrow" charset="0"/>
                <a:cs typeface="Times New Roman" charset="0"/>
              </a:rPr>
              <a:t>35-37 </a:t>
            </a:r>
            <a:r>
              <a:rPr lang="en-US" sz="1200" b="1" dirty="0" err="1" smtClean="0">
                <a:solidFill>
                  <a:srgbClr val="FFFFFF"/>
                </a:solidFill>
                <a:latin typeface="Arial Narrow" charset="0"/>
                <a:cs typeface="Times New Roman" charset="0"/>
              </a:rPr>
              <a:t>оны</a:t>
            </a:r>
            <a:r>
              <a:rPr lang="en-US" sz="1200" b="1" dirty="0" smtClean="0">
                <a:solidFill>
                  <a:srgbClr val="FFFFFF"/>
                </a:solidFill>
                <a:latin typeface="Arial Narrow" charset="0"/>
                <a:cs typeface="Times New Roman" charset="0"/>
              </a:rPr>
              <a:t> </a:t>
            </a:r>
            <a:r>
              <a:rPr lang="en-US" sz="1200" b="1" dirty="0" err="1" smtClean="0">
                <a:solidFill>
                  <a:srgbClr val="FFFFFF"/>
                </a:solidFill>
                <a:latin typeface="Arial Narrow" charset="0"/>
                <a:cs typeface="Times New Roman" charset="0"/>
              </a:rPr>
              <a:t>зун</a:t>
            </a:r>
            <a:endParaRPr lang="en-US" sz="1200" b="1" dirty="0">
              <a:solidFill>
                <a:srgbClr val="FFFFFF"/>
              </a:solidFill>
              <a:latin typeface="Arial Narrow" charset="0"/>
              <a:cs typeface="Times New Roman" charset="0"/>
            </a:endParaRPr>
          </a:p>
          <a:p>
            <a:pPr algn="ctr" eaLnBrk="1" hangingPunct="1">
              <a:spcBef>
                <a:spcPct val="50000"/>
              </a:spcBef>
            </a:pPr>
            <a:r>
              <a:rPr lang="en-US" sz="1600" b="1" dirty="0" err="1" smtClean="0">
                <a:solidFill>
                  <a:srgbClr val="FFFFFF"/>
                </a:solidFill>
                <a:latin typeface="Arial Narrow" charset="0"/>
                <a:cs typeface="Times New Roman" charset="0"/>
              </a:rPr>
              <a:t>Дамаск</a:t>
            </a:r>
            <a:r>
              <a:rPr lang="en-US" sz="1600" b="1" dirty="0">
                <a:solidFill>
                  <a:srgbClr val="FFFFFF"/>
                </a:solidFill>
                <a:latin typeface="Arial Narrow" charset="0"/>
                <a:cs typeface="Times New Roman" charset="0"/>
              </a:rPr>
              <a:t/>
            </a:r>
            <a:br>
              <a:rPr lang="en-US" sz="1600" b="1" dirty="0">
                <a:solidFill>
                  <a:srgbClr val="FFFFFF"/>
                </a:solidFill>
                <a:latin typeface="Arial Narrow" charset="0"/>
                <a:cs typeface="Times New Roman" charset="0"/>
              </a:rPr>
            </a:br>
            <a:r>
              <a:rPr lang="en-US" sz="1600" b="1" dirty="0" err="1" smtClean="0">
                <a:solidFill>
                  <a:srgbClr val="FFFFFF"/>
                </a:solidFill>
                <a:latin typeface="Arial Narrow" charset="0"/>
                <a:cs typeface="Times New Roman" charset="0"/>
              </a:rPr>
              <a:t>Антиох</a:t>
            </a:r>
            <a:endParaRPr lang="en-US" sz="1600" b="1" dirty="0">
              <a:solidFill>
                <a:srgbClr val="FFFFFF"/>
              </a:solidFill>
              <a:latin typeface="Arial Narrow" charset="0"/>
              <a:cs typeface="Times New Roman" charset="0"/>
            </a:endParaRPr>
          </a:p>
        </p:txBody>
      </p:sp>
      <p:sp>
        <p:nvSpPr>
          <p:cNvPr id="77"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err="1" smtClean="0">
                <a:solidFill>
                  <a:srgbClr val="FFFFFF"/>
                </a:solidFill>
                <a:latin typeface="Arial Narrow" charset="0"/>
                <a:cs typeface="Times New Roman" charset="0"/>
              </a:rPr>
              <a:t>Ром</a:t>
            </a:r>
            <a:endParaRPr lang="en-US" sz="1000" b="1" dirty="0" smtClean="0">
              <a:solidFill>
                <a:srgbClr val="FFFFFF"/>
              </a:solidFill>
              <a:latin typeface="Arial Narrow" charset="0"/>
              <a:cs typeface="Times New Roman" charset="0"/>
            </a:endParaRPr>
          </a:p>
        </p:txBody>
      </p:sp>
      <p:sp>
        <p:nvSpPr>
          <p:cNvPr id="125002" name="Text Box 20"/>
          <p:cNvSpPr txBox="1">
            <a:spLocks noChangeArrowheads="1"/>
          </p:cNvSpPr>
          <p:nvPr/>
        </p:nvSpPr>
        <p:spPr bwMode="auto">
          <a:xfrm>
            <a:off x="3352800" y="59070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smtClean="0">
                <a:solidFill>
                  <a:srgbClr val="FFFFFF"/>
                </a:solidFill>
                <a:latin typeface="Arial Narrow" charset="0"/>
                <a:cs typeface="Times New Roman" charset="0"/>
              </a:rPr>
              <a:t>Аялал</a:t>
            </a:r>
            <a:endParaRPr lang="en-US" b="1" dirty="0">
              <a:solidFill>
                <a:srgbClr val="FFFFFF"/>
              </a:solidFill>
              <a:latin typeface="Arial Narrow" charset="0"/>
              <a:cs typeface="Times New Roman" charset="0"/>
            </a:endParaRPr>
          </a:p>
        </p:txBody>
      </p:sp>
      <p:sp>
        <p:nvSpPr>
          <p:cNvPr id="12500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25004" name="Text Box 20"/>
          <p:cNvSpPr txBox="1">
            <a:spLocks noChangeArrowheads="1"/>
          </p:cNvSpPr>
          <p:nvPr/>
        </p:nvSpPr>
        <p:spPr bwMode="auto">
          <a:xfrm>
            <a:off x="3352800" y="6370638"/>
            <a:ext cx="20112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smtClean="0">
                <a:solidFill>
                  <a:srgbClr val="FFFFFF"/>
                </a:solidFill>
                <a:latin typeface="Arial Narrow" charset="0"/>
                <a:cs typeface="Times New Roman" charset="0"/>
              </a:rPr>
              <a:t>Шорон</a:t>
            </a:r>
            <a:r>
              <a:rPr lang="en-US" sz="1800" b="1" dirty="0" smtClean="0">
                <a:solidFill>
                  <a:srgbClr val="FFFFFF"/>
                </a:solidFill>
                <a:latin typeface="Arial Narrow" charset="0"/>
                <a:cs typeface="Times New Roman" charset="0"/>
              </a:rPr>
              <a:t> </a:t>
            </a:r>
            <a:r>
              <a:rPr lang="en-US" sz="1800" b="1" dirty="0" err="1" smtClean="0">
                <a:solidFill>
                  <a:srgbClr val="FFFFFF"/>
                </a:solidFill>
                <a:latin typeface="Arial Narrow" charset="0"/>
                <a:cs typeface="Times New Roman" charset="0"/>
              </a:rPr>
              <a:t>хоригдсон</a:t>
            </a:r>
            <a:endParaRPr lang="en-US" b="1" dirty="0">
              <a:solidFill>
                <a:srgbClr val="FFFFFF"/>
              </a:solidFill>
              <a:latin typeface="Arial Narrow" charset="0"/>
              <a:cs typeface="Times New Roman" charset="0"/>
            </a:endParaRPr>
          </a:p>
        </p:txBody>
      </p:sp>
    </p:spTree>
    <p:extLst>
      <p:ext uri="{BB962C8B-B14F-4D97-AF65-F5344CB8AC3E}">
        <p14:creationId xmlns:p14="http://schemas.microsoft.com/office/powerpoint/2010/main" val="3653993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81" grpId="0" animBg="1"/>
      <p:bldP spid="99" grpId="0" animBg="1"/>
      <p:bldP spid="100" grpId="0" animBg="1"/>
      <p:bldP spid="101" grpId="0" animBg="1"/>
      <p:bldP spid="102" grpId="0" animBg="1"/>
      <p:bldP spid="103" grpId="0" animBg="1"/>
      <p:bldP spid="104" grpId="0" animBg="1"/>
      <p:bldP spid="10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ru-RU" sz="3600" b="1" dirty="0" err="1" smtClean="0">
                <a:effectLst>
                  <a:glow rad="127000">
                    <a:schemeClr val="tx1"/>
                  </a:glow>
                </a:effectLst>
                <a:latin typeface="Arial" charset="0"/>
                <a:ea typeface="ＭＳ Ｐゴシック" charset="0"/>
                <a:cs typeface="ＭＳ Ｐゴシック" charset="0"/>
              </a:rPr>
              <a:t>Олон</a:t>
            </a:r>
            <a:r>
              <a:rPr lang="ru-RU" sz="3600" b="1" dirty="0" smtClean="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мэхлэгчид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ертөнцөд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орж</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ирсэн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Тэд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Есүс</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Христийг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махан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биеэр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ирснийг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хүлээн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зөвшөөрдөггүй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ажээ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Энэ</a:t>
            </a:r>
            <a:r>
              <a:rPr lang="ru-RU" sz="3600" b="1" dirty="0">
                <a:effectLst>
                  <a:glow rad="127000">
                    <a:schemeClr val="tx1"/>
                  </a:glow>
                </a:effectLst>
                <a:latin typeface="Arial" charset="0"/>
                <a:ea typeface="ＭＳ Ｐゴシック" charset="0"/>
                <a:cs typeface="ＭＳ Ｐゴシック" charset="0"/>
              </a:rPr>
              <a:t> бол </a:t>
            </a:r>
            <a:r>
              <a:rPr lang="ru-RU" sz="3600" b="1" dirty="0" err="1">
                <a:effectLst>
                  <a:glow rad="127000">
                    <a:schemeClr val="tx1"/>
                  </a:glow>
                </a:effectLst>
                <a:latin typeface="Arial" charset="0"/>
                <a:ea typeface="ＭＳ Ｐゴシック" charset="0"/>
                <a:cs typeface="ＭＳ Ｐゴシック" charset="0"/>
              </a:rPr>
              <a:t>мэхлэгч</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бөгөөд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Христийг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эсэргүүцэгч</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мөн</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 </a:t>
            </a:r>
            <a:r>
              <a:rPr lang="en-US" sz="3600" b="1" dirty="0" err="1" smtClean="0">
                <a:effectLst>
                  <a:glow rad="127000">
                    <a:schemeClr val="tx1"/>
                  </a:glow>
                </a:effectLst>
                <a:latin typeface="Arial" charset="0"/>
                <a:ea typeface="ＭＳ Ｐゴシック" charset="0"/>
                <a:cs typeface="ＭＳ Ｐゴシック" charset="0"/>
              </a:rPr>
              <a:t>Иохан</a:t>
            </a:r>
            <a:r>
              <a:rPr lang="en-US" sz="3600" b="1" dirty="0" smtClean="0">
                <a:effectLst>
                  <a:glow rad="127000">
                    <a:schemeClr val="tx1"/>
                  </a:glow>
                </a:effectLst>
                <a:latin typeface="Arial" charset="0"/>
                <a:ea typeface="ＭＳ Ｐゴシック" charset="0"/>
                <a:cs typeface="ＭＳ Ｐゴシック" charset="0"/>
              </a:rPr>
              <a:t> 7).</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928901" y="2996952"/>
            <a:ext cx="5019363" cy="3861048"/>
          </a:xfrm>
          <a:prstGeom prst="rect">
            <a:avLst/>
          </a:prstGeom>
        </p:spPr>
      </p:pic>
    </p:spTree>
    <p:extLst>
      <p:ext uri="{BB962C8B-B14F-4D97-AF65-F5344CB8AC3E}">
        <p14:creationId xmlns:p14="http://schemas.microsoft.com/office/powerpoint/2010/main" val="32935044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ru-RU" sz="3600" b="1" baseline="30000" dirty="0" smtClean="0">
                <a:effectLst>
                  <a:glow rad="127000">
                    <a:schemeClr val="tx1"/>
                  </a:glow>
                </a:effectLst>
                <a:latin typeface="Arial" charset="0"/>
                <a:ea typeface="ＭＳ Ｐゴシック" charset="0"/>
                <a:cs typeface="ＭＳ Ｐゴシック" charset="0"/>
              </a:rPr>
              <a:t>8</a:t>
            </a:r>
            <a:r>
              <a:rPr lang="ru-RU" sz="3600" b="1" dirty="0" smtClean="0">
                <a:effectLst>
                  <a:glow rad="127000">
                    <a:schemeClr val="tx1"/>
                  </a:glow>
                </a:effectLst>
                <a:latin typeface="Arial" charset="0"/>
                <a:ea typeface="ＭＳ Ｐゴシック" charset="0"/>
                <a:cs typeface="ＭＳ Ｐゴシック" charset="0"/>
              </a:rPr>
              <a:t>Та </a:t>
            </a:r>
            <a:r>
              <a:rPr lang="ru-RU" sz="3600" b="1" dirty="0">
                <a:effectLst>
                  <a:glow rad="127000">
                    <a:schemeClr val="tx1"/>
                  </a:glow>
                </a:effectLst>
                <a:latin typeface="Arial" charset="0"/>
                <a:ea typeface="ＭＳ Ｐゴシック" charset="0"/>
                <a:cs typeface="ＭＳ Ｐゴシック" charset="0"/>
              </a:rPr>
              <a:t>нар </a:t>
            </a:r>
            <a:r>
              <a:rPr lang="ru-RU" sz="3600" b="1" dirty="0" err="1">
                <a:effectLst>
                  <a:glow rad="127000">
                    <a:schemeClr val="tx1"/>
                  </a:glow>
                </a:effectLst>
                <a:latin typeface="Arial" charset="0"/>
                <a:ea typeface="ＭＳ Ｐゴシック" charset="0"/>
                <a:cs typeface="ＭＳ Ｐゴシック" charset="0"/>
              </a:rPr>
              <a:t>бидний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гүйцэлдүүлснийг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алдалгүй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харин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дүүрэн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шагналыг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хүлээн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авахын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тулд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өөрсдийгөө</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хяна</a:t>
            </a:r>
            <a:r>
              <a:rPr lang="ru-RU" sz="3600" b="1" dirty="0">
                <a:effectLst>
                  <a:glow rad="127000">
                    <a:schemeClr val="tx1"/>
                  </a:glow>
                </a:effectLst>
                <a:latin typeface="Arial" charset="0"/>
                <a:ea typeface="ＭＳ Ｐゴシック" charset="0"/>
                <a:cs typeface="ＭＳ Ｐゴシック" charset="0"/>
              </a:rPr>
              <a:t>. </a:t>
            </a:r>
            <a:r>
              <a:rPr lang="ru-RU" sz="3600" b="1" baseline="30000" dirty="0">
                <a:effectLst>
                  <a:glow rad="127000">
                    <a:schemeClr val="tx1"/>
                  </a:glow>
                </a:effectLst>
                <a:latin typeface="Arial" charset="0"/>
                <a:ea typeface="ＭＳ Ｐゴシック" charset="0"/>
                <a:cs typeface="ＭＳ Ｐゴシック" charset="0"/>
              </a:rPr>
              <a:t>9</a:t>
            </a:r>
            <a:r>
              <a:rPr lang="ru-RU" sz="3600" b="1" dirty="0">
                <a:effectLst>
                  <a:glow rad="127000">
                    <a:schemeClr val="tx1"/>
                  </a:glow>
                </a:effectLst>
                <a:latin typeface="Arial" charset="0"/>
                <a:ea typeface="ＭＳ Ｐゴシック" charset="0"/>
                <a:cs typeface="ＭＳ Ｐゴシック" charset="0"/>
              </a:rPr>
              <a:t>Хэтэрч, </a:t>
            </a:r>
            <a:r>
              <a:rPr lang="ru-RU" sz="3600" b="1" dirty="0" err="1">
                <a:effectLst>
                  <a:glow rad="127000">
                    <a:schemeClr val="tx1"/>
                  </a:glow>
                </a:effectLst>
                <a:latin typeface="Arial" charset="0"/>
                <a:ea typeface="ＭＳ Ｐゴシック" charset="0"/>
                <a:cs typeface="ＭＳ Ｐゴシック" charset="0"/>
              </a:rPr>
              <a:t>Христийн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сургаал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дотор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байдаггүй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хэнд</a:t>
            </a:r>
            <a:r>
              <a:rPr lang="ru-RU" sz="3600" b="1" dirty="0">
                <a:effectLst>
                  <a:glow rad="127000">
                    <a:schemeClr val="tx1"/>
                  </a:glow>
                </a:effectLst>
                <a:latin typeface="Arial" charset="0"/>
                <a:ea typeface="ＭＳ Ｐゴシック" charset="0"/>
                <a:cs typeface="ＭＳ Ｐゴシック" charset="0"/>
              </a:rPr>
              <a:t> ч Бурхан </a:t>
            </a:r>
            <a:r>
              <a:rPr lang="ru-RU" sz="3600" b="1" dirty="0" err="1">
                <a:effectLst>
                  <a:glow rad="127000">
                    <a:schemeClr val="tx1"/>
                  </a:glow>
                </a:effectLst>
                <a:latin typeface="Arial" charset="0"/>
                <a:ea typeface="ＭＳ Ｐゴシック" charset="0"/>
                <a:cs typeface="ＭＳ Ｐゴシック" charset="0"/>
              </a:rPr>
              <a:t>байхгүй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Сургаал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дотор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байгч</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тэр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хүнд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Эцэг</a:t>
            </a:r>
            <a:r>
              <a:rPr lang="ru-RU" sz="3600" b="1" dirty="0">
                <a:effectLst>
                  <a:glow rad="127000">
                    <a:schemeClr val="tx1"/>
                  </a:glow>
                </a:effectLst>
                <a:latin typeface="Arial" charset="0"/>
                <a:ea typeface="ＭＳ Ｐゴシック" charset="0"/>
                <a:cs typeface="ＭＳ Ｐゴシック" charset="0"/>
              </a:rPr>
              <a:t> ч, </a:t>
            </a:r>
            <a:r>
              <a:rPr lang="ru-RU" sz="3600" b="1" dirty="0" err="1">
                <a:effectLst>
                  <a:glow rad="127000">
                    <a:schemeClr val="tx1"/>
                  </a:glow>
                </a:effectLst>
                <a:latin typeface="Arial" charset="0"/>
                <a:ea typeface="ＭＳ Ｐゴシック" charset="0"/>
                <a:cs typeface="ＭＳ Ｐゴシック" charset="0"/>
              </a:rPr>
              <a:t>Хүү</a:t>
            </a:r>
            <a:r>
              <a:rPr lang="ru-RU" sz="3600" b="1" dirty="0">
                <a:effectLst>
                  <a:glow rad="127000">
                    <a:schemeClr val="tx1"/>
                  </a:glow>
                </a:effectLst>
                <a:latin typeface="Arial" charset="0"/>
                <a:ea typeface="ＭＳ Ｐゴシック" charset="0"/>
                <a:cs typeface="ＭＳ Ｐゴシック" charset="0"/>
              </a:rPr>
              <a:t> ч </a:t>
            </a:r>
            <a:r>
              <a:rPr lang="ru-RU" sz="3600" b="1" dirty="0" err="1">
                <a:effectLst>
                  <a:glow rad="127000">
                    <a:schemeClr val="tx1"/>
                  </a:glow>
                </a:effectLst>
                <a:latin typeface="Arial" charset="0"/>
                <a:ea typeface="ＭＳ Ｐゴシック" charset="0"/>
                <a:cs typeface="ＭＳ Ｐゴシック" charset="0"/>
              </a:rPr>
              <a:t>байна</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2 </a:t>
            </a:r>
            <a:r>
              <a:rPr lang="en-US" sz="3600" b="1" dirty="0" err="1" smtClean="0">
                <a:effectLst>
                  <a:glow rad="127000">
                    <a:schemeClr val="tx1"/>
                  </a:glow>
                </a:effectLst>
                <a:latin typeface="Arial" charset="0"/>
                <a:ea typeface="ＭＳ Ｐゴシック" charset="0"/>
                <a:cs typeface="ＭＳ Ｐゴシック" charset="0"/>
              </a:rPr>
              <a:t>Иохан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8</a:t>
            </a:r>
            <a:r>
              <a:rPr lang="en-US" sz="3600" b="1" dirty="0" smtClean="0">
                <a:effectLst>
                  <a:glow rad="127000">
                    <a:schemeClr val="tx1"/>
                  </a:glow>
                </a:effectLst>
                <a:latin typeface="Arial" charset="0"/>
                <a:ea typeface="ＭＳ Ｐゴシック" charset="0"/>
                <a:cs typeface="ＭＳ Ｐゴシック" charset="0"/>
              </a:rPr>
              <a:t>-9).</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8015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ru-RU" sz="3600" b="1" baseline="30000" dirty="0" smtClean="0">
                <a:effectLst>
                  <a:glow rad="127000">
                    <a:schemeClr val="tx1"/>
                  </a:glow>
                </a:effectLst>
                <a:latin typeface="Arial" charset="0"/>
                <a:ea typeface="ＭＳ Ｐゴシック" charset="0"/>
                <a:cs typeface="ＭＳ Ｐゴシック" charset="0"/>
              </a:rPr>
              <a:t>10</a:t>
            </a:r>
            <a:r>
              <a:rPr lang="ru-RU" sz="3600" b="1" dirty="0" smtClean="0">
                <a:effectLst>
                  <a:glow rad="127000">
                    <a:schemeClr val="tx1"/>
                  </a:glow>
                </a:effectLst>
                <a:latin typeface="Arial" charset="0"/>
                <a:ea typeface="ＭＳ Ｐゴシック" charset="0"/>
                <a:cs typeface="ＭＳ Ｐゴシック" charset="0"/>
              </a:rPr>
              <a:t>Хэрэв </a:t>
            </a:r>
            <a:r>
              <a:rPr lang="ru-RU" sz="3600" b="1" dirty="0" err="1">
                <a:effectLst>
                  <a:glow rad="127000">
                    <a:schemeClr val="tx1"/>
                  </a:glow>
                </a:effectLst>
                <a:latin typeface="Arial" charset="0"/>
                <a:ea typeface="ＭＳ Ｐゴシック" charset="0"/>
                <a:cs typeface="ＭＳ Ｐゴシック" charset="0"/>
              </a:rPr>
              <a:t>хэн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нэгэн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нь</a:t>
            </a:r>
            <a:r>
              <a:rPr lang="ru-RU" sz="3600" b="1" dirty="0">
                <a:effectLst>
                  <a:glow rad="127000">
                    <a:schemeClr val="tx1"/>
                  </a:glow>
                </a:effectLst>
                <a:latin typeface="Arial" charset="0"/>
                <a:ea typeface="ＭＳ Ｐゴシック" charset="0"/>
                <a:cs typeface="ＭＳ Ｐゴシック" charset="0"/>
              </a:rPr>
              <a:t> та нар </a:t>
            </a:r>
            <a:r>
              <a:rPr lang="ru-RU" sz="3600" b="1" dirty="0" err="1">
                <a:effectLst>
                  <a:glow rad="127000">
                    <a:schemeClr val="tx1"/>
                  </a:glow>
                </a:effectLst>
                <a:latin typeface="Arial" charset="0"/>
                <a:ea typeface="ＭＳ Ｐゴシック" charset="0"/>
                <a:cs typeface="ＭＳ Ｐゴシック" charset="0"/>
              </a:rPr>
              <a:t>уруу</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ирэхдээ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энэ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сургаалыг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авчрахгүй</a:t>
            </a:r>
            <a:r>
              <a:rPr lang="ru-RU" sz="3600" b="1" dirty="0">
                <a:effectLst>
                  <a:glow rad="127000">
                    <a:schemeClr val="tx1"/>
                  </a:glow>
                </a:effectLst>
                <a:latin typeface="Arial" charset="0"/>
                <a:ea typeface="ＭＳ Ｐゴシック" charset="0"/>
                <a:cs typeface="ＭＳ Ｐゴシック" charset="0"/>
              </a:rPr>
              <a:t> бол, </a:t>
            </a:r>
            <a:r>
              <a:rPr lang="ru-RU" sz="3600" b="1" dirty="0" err="1">
                <a:effectLst>
                  <a:glow rad="127000">
                    <a:schemeClr val="tx1"/>
                  </a:glow>
                </a:effectLst>
                <a:latin typeface="Arial" charset="0"/>
                <a:ea typeface="ＭＳ Ｐゴシック" charset="0"/>
                <a:cs typeface="ＭＳ Ｐゴシック" charset="0"/>
              </a:rPr>
              <a:t>түүнийг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гэртээ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бүү</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оруул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Түүнтэй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мэндэлж</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болохгүй</a:t>
            </a:r>
            <a:r>
              <a:rPr lang="ru-RU" sz="3600" b="1" dirty="0">
                <a:effectLst>
                  <a:glow rad="127000">
                    <a:schemeClr val="tx1"/>
                  </a:glow>
                </a:effectLst>
                <a:latin typeface="Arial" charset="0"/>
                <a:ea typeface="ＭＳ Ｐゴシック" charset="0"/>
                <a:cs typeface="ＭＳ Ｐゴシック" charset="0"/>
              </a:rPr>
              <a:t>. </a:t>
            </a:r>
            <a:r>
              <a:rPr lang="ru-RU" sz="3600" b="1" baseline="30000" dirty="0">
                <a:effectLst>
                  <a:glow rad="127000">
                    <a:schemeClr val="tx1"/>
                  </a:glow>
                </a:effectLst>
                <a:latin typeface="Arial" charset="0"/>
                <a:ea typeface="ＭＳ Ｐゴシック" charset="0"/>
                <a:cs typeface="ＭＳ Ｐゴシック" charset="0"/>
              </a:rPr>
              <a:t>11</a:t>
            </a:r>
            <a:r>
              <a:rPr lang="ru-RU" sz="3600" b="1" dirty="0">
                <a:effectLst>
                  <a:glow rad="127000">
                    <a:schemeClr val="tx1"/>
                  </a:glow>
                </a:effectLst>
                <a:latin typeface="Arial" charset="0"/>
                <a:ea typeface="ＭＳ Ｐゴシック" charset="0"/>
                <a:cs typeface="ＭＳ Ｐゴシック" charset="0"/>
              </a:rPr>
              <a:t>Түүнтэй </a:t>
            </a:r>
            <a:r>
              <a:rPr lang="ru-RU" sz="3600" b="1" dirty="0" err="1">
                <a:effectLst>
                  <a:glow rad="127000">
                    <a:schemeClr val="tx1"/>
                  </a:glow>
                </a:effectLst>
                <a:latin typeface="Arial" charset="0"/>
                <a:ea typeface="ＭＳ Ｐゴシック" charset="0"/>
                <a:cs typeface="ＭＳ Ｐゴシック" charset="0"/>
              </a:rPr>
              <a:t>мэндэлж</a:t>
            </a:r>
            <a:r>
              <a:rPr lang="ru-RU" sz="3600" b="1" dirty="0">
                <a:effectLst>
                  <a:glow rad="127000">
                    <a:schemeClr val="tx1"/>
                  </a:glow>
                </a:effectLst>
                <a:latin typeface="Arial" charset="0"/>
                <a:ea typeface="ＭＳ Ｐゴシック" charset="0"/>
                <a:cs typeface="ＭＳ Ｐゴシック" charset="0"/>
              </a:rPr>
              <a:t> буй </a:t>
            </a:r>
            <a:r>
              <a:rPr lang="ru-RU" sz="3600" b="1" dirty="0" err="1">
                <a:effectLst>
                  <a:glow rad="127000">
                    <a:schemeClr val="tx1"/>
                  </a:glow>
                </a:effectLst>
                <a:latin typeface="Arial" charset="0"/>
                <a:ea typeface="ＭＳ Ｐゴシック" charset="0"/>
                <a:cs typeface="ＭＳ Ｐゴシック" charset="0"/>
              </a:rPr>
              <a:t>хүн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нь</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түүний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бузар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үйлсэд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оролцож</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байгаа</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хэрэг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юм</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 </a:t>
            </a:r>
            <a:r>
              <a:rPr lang="en-US" sz="3600" b="1" dirty="0" err="1" smtClean="0">
                <a:effectLst>
                  <a:glow rad="127000">
                    <a:schemeClr val="tx1"/>
                  </a:glow>
                </a:effectLst>
                <a:latin typeface="Arial" charset="0"/>
                <a:ea typeface="ＭＳ Ｐゴシック" charset="0"/>
                <a:cs typeface="ＭＳ Ｐゴシック" charset="0"/>
              </a:rPr>
              <a:t>Иохан</a:t>
            </a:r>
            <a:r>
              <a:rPr lang="en-US" sz="3600" b="1" dirty="0" smtClean="0">
                <a:effectLst>
                  <a:glow rad="127000">
                    <a:schemeClr val="tx1"/>
                  </a:glow>
                </a:effectLst>
                <a:latin typeface="Arial" charset="0"/>
                <a:ea typeface="ＭＳ Ｐゴシック" charset="0"/>
                <a:cs typeface="ＭＳ Ｐゴシック" charset="0"/>
              </a:rPr>
              <a:t> 10-11).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8015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1547665" y="228600"/>
            <a:ext cx="6480720" cy="533400"/>
          </a:xfrm>
          <a:solidFill>
            <a:schemeClr val="tx1"/>
          </a:solidFill>
        </p:spPr>
        <p:txBody>
          <a:bodyPr/>
          <a:lstStyle/>
          <a:p>
            <a:pPr algn="ctr" eaLnBrk="1" hangingPunct="1"/>
            <a:r>
              <a:rPr lang="en-US" sz="2800" b="1" dirty="0" err="1">
                <a:solidFill>
                  <a:srgbClr val="FFFFFF"/>
                </a:solidFill>
                <a:latin typeface="Arial" charset="0"/>
                <a:ea typeface="ＭＳ Ｐゴシック" charset="0"/>
                <a:cs typeface="ＭＳ Ｐゴシック" charset="0"/>
              </a:rPr>
              <a:t>Түлхүүр</a:t>
            </a:r>
            <a:r>
              <a:rPr lang="en-US" sz="2800" b="1" dirty="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үг</a:t>
            </a:r>
            <a:r>
              <a:rPr lang="en-US" sz="2800" b="1" dirty="0" smtClean="0">
                <a:solidFill>
                  <a:srgbClr val="FFFFFF"/>
                </a:solidFill>
                <a:latin typeface="Arial" charset="0"/>
                <a:ea typeface="ＭＳ Ｐゴシック" charset="0"/>
                <a:cs typeface="ＭＳ Ｐゴシック" charset="0"/>
              </a:rPr>
              <a:t> </a:t>
            </a:r>
            <a:r>
              <a:rPr lang="en-US" sz="2800" b="1" dirty="0">
                <a:solidFill>
                  <a:srgbClr val="FFFFFF"/>
                </a:solidFill>
                <a:latin typeface="Arial" charset="0"/>
                <a:ea typeface="ＭＳ Ｐゴシック" charset="0"/>
                <a:cs typeface="ＭＳ Ｐゴシック" charset="0"/>
              </a:rPr>
              <a:t>/ </a:t>
            </a:r>
            <a:r>
              <a:rPr lang="ru-RU" sz="2800" b="1" dirty="0" err="1">
                <a:solidFill>
                  <a:srgbClr val="FFFFFF"/>
                </a:solidFill>
                <a:latin typeface="Arial" charset="0"/>
                <a:ea typeface="ＭＳ Ｐゴシック" charset="0"/>
                <a:cs typeface="ＭＳ Ｐゴシック" charset="0"/>
              </a:rPr>
              <a:t>Түлхүүр</a:t>
            </a:r>
            <a:r>
              <a:rPr lang="ru-RU" sz="2800" b="1" dirty="0">
                <a:solidFill>
                  <a:srgbClr val="FFFFFF"/>
                </a:solidFill>
                <a:latin typeface="Arial" charset="0"/>
                <a:ea typeface="ＭＳ Ｐゴシック" charset="0"/>
                <a:cs typeface="ＭＳ Ｐゴシック" charset="0"/>
              </a:rPr>
              <a:t> </a:t>
            </a:r>
            <a:r>
              <a:rPr lang="ru-RU" sz="2800" b="1" dirty="0" err="1">
                <a:solidFill>
                  <a:srgbClr val="FFFFFF"/>
                </a:solidFill>
                <a:latin typeface="Arial" charset="0"/>
                <a:ea typeface="ＭＳ Ｐゴシック" charset="0"/>
                <a:cs typeface="ＭＳ Ｐゴシック" charset="0"/>
              </a:rPr>
              <a:t>ишлэл</a:t>
            </a:r>
            <a:endParaRPr lang="en-US" sz="2800" b="1" dirty="0">
              <a:solidFill>
                <a:srgbClr val="FFFFFF"/>
              </a:solidFill>
              <a:latin typeface="Arial" charset="0"/>
              <a:ea typeface="ＭＳ Ｐゴシック" charset="0"/>
              <a:cs typeface="ＭＳ Ｐゴシック" charset="0"/>
            </a:endParaRPr>
          </a:p>
        </p:txBody>
      </p:sp>
      <p:sp>
        <p:nvSpPr>
          <p:cNvPr id="130050" name="Text Box 60"/>
          <p:cNvSpPr txBox="1">
            <a:spLocks noChangeArrowheads="1"/>
          </p:cNvSpPr>
          <p:nvPr/>
        </p:nvSpPr>
        <p:spPr bwMode="auto">
          <a:xfrm>
            <a:off x="3455104" y="1406525"/>
            <a:ext cx="2194105" cy="954107"/>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err="1">
                <a:solidFill>
                  <a:srgbClr val="FFFFFF"/>
                </a:solidFill>
                <a:latin typeface="Arial" charset="0"/>
                <a:ea typeface="宋体" charset="0"/>
                <a:cs typeface="宋体" charset="0"/>
              </a:rPr>
              <a:t>Түлхүүр</a:t>
            </a:r>
            <a:r>
              <a:rPr lang="en-US" altLang="zh-CN" sz="2800" b="1" u="sng" dirty="0">
                <a:solidFill>
                  <a:srgbClr val="FFFFFF"/>
                </a:solidFill>
                <a:latin typeface="Arial" charset="0"/>
                <a:ea typeface="宋体" charset="0"/>
                <a:cs typeface="宋体" charset="0"/>
              </a:rPr>
              <a:t> </a:t>
            </a:r>
            <a:r>
              <a:rPr lang="en-US" altLang="zh-CN" sz="2800" b="1" u="sng" dirty="0" err="1">
                <a:solidFill>
                  <a:srgbClr val="FFFFFF"/>
                </a:solidFill>
                <a:latin typeface="Arial" charset="0"/>
                <a:ea typeface="宋体" charset="0"/>
                <a:cs typeface="宋体" charset="0"/>
              </a:rPr>
              <a:t>үг</a:t>
            </a:r>
            <a:endParaRPr lang="en-US" altLang="zh-CN" sz="2800" b="1" u="sng" dirty="0">
              <a:solidFill>
                <a:srgbClr val="FFFFFF"/>
              </a:solidFill>
              <a:latin typeface="Arial" charset="0"/>
              <a:ea typeface="宋体" charset="0"/>
              <a:cs typeface="宋体" charset="0"/>
            </a:endParaRPr>
          </a:p>
          <a:p>
            <a:pPr algn="ctr" eaLnBrk="1" hangingPunct="1"/>
            <a:r>
              <a:rPr lang="en-US" altLang="zh-CN" sz="2800" b="1" dirty="0" err="1">
                <a:solidFill>
                  <a:srgbClr val="FFFFFF"/>
                </a:solidFill>
                <a:latin typeface="Arial" charset="0"/>
                <a:ea typeface="宋体" charset="0"/>
                <a:cs typeface="宋体" charset="0"/>
              </a:rPr>
              <a:t>Хязгаарууд</a:t>
            </a:r>
            <a:endParaRPr lang="en-US" altLang="zh-CN" sz="2800" b="1" dirty="0">
              <a:solidFill>
                <a:srgbClr val="FFFFFF"/>
              </a:solidFill>
              <a:latin typeface="Arial" charset="0"/>
              <a:ea typeface="宋体" charset="0"/>
              <a:cs typeface="宋体" charset="0"/>
            </a:endParaRPr>
          </a:p>
        </p:txBody>
      </p:sp>
      <p:sp>
        <p:nvSpPr>
          <p:cNvPr id="10301" name="Text Box 61"/>
          <p:cNvSpPr txBox="1">
            <a:spLocks noChangeArrowheads="1"/>
          </p:cNvSpPr>
          <p:nvPr/>
        </p:nvSpPr>
        <p:spPr bwMode="auto">
          <a:xfrm>
            <a:off x="304800" y="2895600"/>
            <a:ext cx="8534400" cy="3108544"/>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zh-CN" sz="2800" b="1" u="sng" dirty="0" err="1">
                <a:solidFill>
                  <a:srgbClr val="FFFFFF"/>
                </a:solidFill>
                <a:latin typeface="Arial" charset="0"/>
                <a:ea typeface="宋体" charset="0"/>
                <a:cs typeface="宋体" charset="0"/>
              </a:rPr>
              <a:t>Түлхүүр</a:t>
            </a:r>
            <a:r>
              <a:rPr lang="ru-RU" altLang="zh-CN" sz="2800" b="1" u="sng" dirty="0">
                <a:solidFill>
                  <a:srgbClr val="FFFFFF"/>
                </a:solidFill>
                <a:latin typeface="Arial" charset="0"/>
                <a:ea typeface="宋体" charset="0"/>
                <a:cs typeface="宋体" charset="0"/>
              </a:rPr>
              <a:t> </a:t>
            </a:r>
            <a:r>
              <a:rPr lang="ru-RU" altLang="zh-CN" sz="2800" b="1" u="sng" dirty="0" err="1">
                <a:solidFill>
                  <a:srgbClr val="FFFFFF"/>
                </a:solidFill>
                <a:latin typeface="Arial" charset="0"/>
                <a:ea typeface="宋体" charset="0"/>
                <a:cs typeface="宋体" charset="0"/>
              </a:rPr>
              <a:t>ишлэл</a:t>
            </a:r>
            <a:endParaRPr lang="en-US" altLang="zh-CN" sz="2800" b="1" dirty="0">
              <a:solidFill>
                <a:srgbClr val="FFFFFF"/>
              </a:solidFill>
              <a:latin typeface="Arial" charset="0"/>
              <a:ea typeface="宋体" charset="0"/>
              <a:cs typeface="宋体" charset="0"/>
            </a:endParaRPr>
          </a:p>
          <a:p>
            <a:pPr algn="ctr" eaLnBrk="1" hangingPunct="1"/>
            <a:r>
              <a:rPr lang="ru-RU" altLang="zh-CN" sz="2800" b="1" dirty="0">
                <a:solidFill>
                  <a:srgbClr val="FFFFFF"/>
                </a:solidFill>
                <a:latin typeface="Arial" charset="0"/>
                <a:ea typeface="宋体" charset="0"/>
                <a:cs typeface="宋体" charset="0"/>
              </a:rPr>
              <a:t>“</a:t>
            </a:r>
            <a:r>
              <a:rPr lang="ru-RU" altLang="zh-CN" sz="2800" b="1" dirty="0" err="1">
                <a:solidFill>
                  <a:srgbClr val="FFFFFF"/>
                </a:solidFill>
                <a:latin typeface="Arial" charset="0"/>
                <a:ea typeface="宋体" charset="0"/>
                <a:cs typeface="宋体" charset="0"/>
              </a:rPr>
              <a:t>Хэтэрч</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Христийн</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сургаал</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дотор</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байдаггүй</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хэнд</a:t>
            </a:r>
            <a:r>
              <a:rPr lang="ru-RU" altLang="zh-CN" sz="2800" b="1" dirty="0">
                <a:solidFill>
                  <a:srgbClr val="FFFFFF"/>
                </a:solidFill>
                <a:latin typeface="Arial" charset="0"/>
                <a:ea typeface="宋体" charset="0"/>
                <a:cs typeface="宋体" charset="0"/>
              </a:rPr>
              <a:t> ч Бурхан </a:t>
            </a:r>
            <a:r>
              <a:rPr lang="ru-RU" altLang="zh-CN" sz="2800" b="1" dirty="0" err="1">
                <a:solidFill>
                  <a:srgbClr val="FFFFFF"/>
                </a:solidFill>
                <a:latin typeface="Arial" charset="0"/>
                <a:ea typeface="宋体" charset="0"/>
                <a:cs typeface="宋体" charset="0"/>
              </a:rPr>
              <a:t>байхгүй</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Сургаал</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дотор</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байгч</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тэр</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хүнд</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Эцэг</a:t>
            </a:r>
            <a:r>
              <a:rPr lang="ru-RU" altLang="zh-CN" sz="2800" b="1" dirty="0">
                <a:solidFill>
                  <a:srgbClr val="FFFFFF"/>
                </a:solidFill>
                <a:latin typeface="Arial" charset="0"/>
                <a:ea typeface="宋体" charset="0"/>
                <a:cs typeface="宋体" charset="0"/>
              </a:rPr>
              <a:t> ч, </a:t>
            </a:r>
            <a:r>
              <a:rPr lang="ru-RU" altLang="zh-CN" sz="2800" b="1" dirty="0" err="1">
                <a:solidFill>
                  <a:srgbClr val="FFFFFF"/>
                </a:solidFill>
                <a:latin typeface="Arial" charset="0"/>
                <a:ea typeface="宋体" charset="0"/>
                <a:cs typeface="宋体" charset="0"/>
              </a:rPr>
              <a:t>Хүү</a:t>
            </a:r>
            <a:r>
              <a:rPr lang="ru-RU" altLang="zh-CN" sz="2800" b="1" dirty="0">
                <a:solidFill>
                  <a:srgbClr val="FFFFFF"/>
                </a:solidFill>
                <a:latin typeface="Arial" charset="0"/>
                <a:ea typeface="宋体" charset="0"/>
                <a:cs typeface="宋体" charset="0"/>
              </a:rPr>
              <a:t> ч </a:t>
            </a:r>
            <a:r>
              <a:rPr lang="ru-RU" altLang="zh-CN" sz="2800" b="1" dirty="0" err="1">
                <a:solidFill>
                  <a:srgbClr val="FFFFFF"/>
                </a:solidFill>
                <a:latin typeface="Arial" charset="0"/>
                <a:ea typeface="宋体" charset="0"/>
                <a:cs typeface="宋体" charset="0"/>
              </a:rPr>
              <a:t>байна</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Хэрэв</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хэн</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нэгэн</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нь</a:t>
            </a:r>
            <a:r>
              <a:rPr lang="ru-RU" altLang="zh-CN" sz="2800" b="1" dirty="0">
                <a:solidFill>
                  <a:srgbClr val="FFFFFF"/>
                </a:solidFill>
                <a:latin typeface="Arial" charset="0"/>
                <a:ea typeface="宋体" charset="0"/>
                <a:cs typeface="宋体" charset="0"/>
              </a:rPr>
              <a:t> та нар </a:t>
            </a:r>
            <a:r>
              <a:rPr lang="ru-RU" altLang="zh-CN" sz="2800" b="1" dirty="0" err="1">
                <a:solidFill>
                  <a:srgbClr val="FFFFFF"/>
                </a:solidFill>
                <a:latin typeface="Arial" charset="0"/>
                <a:ea typeface="宋体" charset="0"/>
                <a:cs typeface="宋体" charset="0"/>
              </a:rPr>
              <a:t>уруу</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ирэхдээ</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энэ</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сургаалийг</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авчрахгүй</a:t>
            </a:r>
            <a:r>
              <a:rPr lang="ru-RU" altLang="zh-CN" sz="2800" b="1" dirty="0">
                <a:solidFill>
                  <a:srgbClr val="FFFFFF"/>
                </a:solidFill>
                <a:latin typeface="Arial" charset="0"/>
                <a:ea typeface="宋体" charset="0"/>
                <a:cs typeface="宋体" charset="0"/>
              </a:rPr>
              <a:t> бол, </a:t>
            </a:r>
            <a:r>
              <a:rPr lang="ru-RU" altLang="zh-CN" sz="2800" b="1" dirty="0" err="1">
                <a:solidFill>
                  <a:srgbClr val="FFFFFF"/>
                </a:solidFill>
                <a:latin typeface="Arial" charset="0"/>
                <a:ea typeface="宋体" charset="0"/>
                <a:cs typeface="宋体" charset="0"/>
              </a:rPr>
              <a:t>түүнийг</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гэртээ</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бүү</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оруул</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Түүнтэй</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бүү</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мэндэл</a:t>
            </a:r>
            <a:r>
              <a:rPr lang="ru-RU" altLang="zh-CN" sz="2800" b="1" dirty="0">
                <a:solidFill>
                  <a:srgbClr val="FFFFFF"/>
                </a:solidFill>
                <a:latin typeface="Arial" charset="0"/>
                <a:ea typeface="宋体" charset="0"/>
                <a:cs typeface="宋体" charset="0"/>
              </a:rPr>
              <a:t>.” (2 </a:t>
            </a:r>
            <a:r>
              <a:rPr lang="ru-RU" altLang="zh-CN" sz="2800" b="1" dirty="0" err="1">
                <a:solidFill>
                  <a:srgbClr val="FFFFFF"/>
                </a:solidFill>
                <a:latin typeface="Arial" charset="0"/>
                <a:ea typeface="宋体" charset="0"/>
                <a:cs typeface="宋体" charset="0"/>
              </a:rPr>
              <a:t>Иохан</a:t>
            </a:r>
            <a:r>
              <a:rPr lang="ru-RU" altLang="zh-CN" sz="2800" b="1" dirty="0">
                <a:solidFill>
                  <a:srgbClr val="FFFFFF"/>
                </a:solidFill>
                <a:latin typeface="Arial" charset="0"/>
                <a:ea typeface="宋体" charset="0"/>
                <a:cs typeface="宋体" charset="0"/>
              </a:rPr>
              <a:t> 9-10). </a:t>
            </a:r>
          </a:p>
        </p:txBody>
      </p:sp>
      <p:pic>
        <p:nvPicPr>
          <p:cNvPr id="130052" name="Picture 62" descr="j03363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43600" y="2209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extLst>
      <p:ext uri="{BB962C8B-B14F-4D97-AF65-F5344CB8AC3E}">
        <p14:creationId xmlns:p14="http://schemas.microsoft.com/office/powerpoint/2010/main" val="32497277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en-US" sz="2800" b="1" dirty="0" smtClean="0">
                <a:solidFill>
                  <a:srgbClr val="FFFFFF"/>
                </a:solidFill>
                <a:latin typeface="Arial" charset="0"/>
                <a:ea typeface="ＭＳ Ｐゴシック" charset="0"/>
                <a:cs typeface="ＭＳ Ｐゴシック" charset="0"/>
              </a:rPr>
              <a:t>2 </a:t>
            </a:r>
            <a:r>
              <a:rPr lang="en-US" sz="2800" b="1" dirty="0" err="1" smtClean="0">
                <a:solidFill>
                  <a:srgbClr val="FFFFFF"/>
                </a:solidFill>
                <a:latin typeface="Arial" charset="0"/>
                <a:ea typeface="ＭＳ Ｐゴシック" charset="0"/>
                <a:cs typeface="ＭＳ Ｐゴシック" charset="0"/>
              </a:rPr>
              <a:t>Иохан</a:t>
            </a:r>
            <a:r>
              <a:rPr lang="en-US" sz="2800" b="1" dirty="0" smtClean="0">
                <a:solidFill>
                  <a:srgbClr val="FFFFFF"/>
                </a:solidFill>
                <a:latin typeface="Arial" charset="0"/>
                <a:ea typeface="ＭＳ Ｐゴシック" charset="0"/>
                <a:cs typeface="ＭＳ Ｐゴシック" charset="0"/>
              </a:rPr>
              <a:t> 10 </a:t>
            </a:r>
            <a:r>
              <a:rPr lang="en-US" sz="2800" b="1" dirty="0" err="1" smtClean="0">
                <a:solidFill>
                  <a:srgbClr val="FFFFFF"/>
                </a:solidFill>
                <a:latin typeface="Arial" charset="0"/>
                <a:ea typeface="ＭＳ Ｐゴシック" charset="0"/>
                <a:cs typeface="ＭＳ Ｐゴシック" charset="0"/>
              </a:rPr>
              <a:t>талаарх</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өөр</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өөр</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үзэл</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бодлын</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дүгнэлт</a:t>
            </a:r>
            <a:endParaRPr lang="en-US" sz="2000" b="1" dirty="0">
              <a:solidFill>
                <a:srgbClr val="FFFFFF"/>
              </a:solidFill>
              <a:latin typeface="Arial" charset="0"/>
              <a:ea typeface="ＭＳ Ｐゴシック" charset="0"/>
              <a:cs typeface="ＭＳ Ｐゴシック" charset="0"/>
            </a:endParaRP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304</a:t>
            </a:r>
          </a:p>
        </p:txBody>
      </p:sp>
      <p:sp>
        <p:nvSpPr>
          <p:cNvPr id="207877" name="Text Box 6"/>
          <p:cNvSpPr txBox="1">
            <a:spLocks noChangeArrowheads="1"/>
          </p:cNvSpPr>
          <p:nvPr/>
        </p:nvSpPr>
        <p:spPr bwMode="auto">
          <a:xfrm>
            <a:off x="152400" y="2052638"/>
            <a:ext cx="9067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err="1" smtClean="0">
                <a:solidFill>
                  <a:schemeClr val="bg1"/>
                </a:solidFill>
                <a:latin typeface="Arial Narrow" charset="0"/>
                <a:ea typeface="宋体" charset="0"/>
                <a:cs typeface="宋体" charset="0"/>
              </a:rPr>
              <a:t>Хуурамч</a:t>
            </a:r>
            <a:r>
              <a:rPr lang="en-US" altLang="zh-CN" sz="2800" b="1" dirty="0" smtClean="0">
                <a:solidFill>
                  <a:schemeClr val="bg1"/>
                </a:solidFill>
                <a:latin typeface="Arial Narrow" charset="0"/>
                <a:ea typeface="宋体" charset="0"/>
                <a:cs typeface="宋体" charset="0"/>
              </a:rPr>
              <a:t> </a:t>
            </a:r>
            <a:r>
              <a:rPr lang="en-US" altLang="zh-CN" sz="2800" b="1" dirty="0" err="1" smtClean="0">
                <a:solidFill>
                  <a:schemeClr val="bg1"/>
                </a:solidFill>
                <a:latin typeface="Arial Narrow" charset="0"/>
                <a:ea typeface="宋体" charset="0"/>
                <a:cs typeface="宋体" charset="0"/>
              </a:rPr>
              <a:t>багш</a:t>
            </a:r>
            <a:r>
              <a:rPr lang="en-US" altLang="zh-CN" sz="2800" b="1" dirty="0" smtClean="0">
                <a:solidFill>
                  <a:schemeClr val="bg1"/>
                </a:solidFill>
                <a:latin typeface="Arial Narrow" charset="0"/>
                <a:ea typeface="宋体" charset="0"/>
                <a:cs typeface="宋体" charset="0"/>
              </a:rPr>
              <a:t> </a:t>
            </a:r>
            <a:r>
              <a:rPr lang="en-US" altLang="zh-CN" sz="2800" b="1" dirty="0" err="1" smtClean="0">
                <a:solidFill>
                  <a:schemeClr val="bg1"/>
                </a:solidFill>
                <a:latin typeface="Arial Narrow" charset="0"/>
                <a:ea typeface="宋体" charset="0"/>
                <a:cs typeface="宋体" charset="0"/>
              </a:rPr>
              <a:t>нар</a:t>
            </a:r>
            <a:r>
              <a:rPr lang="en-US" altLang="zh-CN" sz="2800" b="1" dirty="0" smtClean="0">
                <a:solidFill>
                  <a:schemeClr val="bg1"/>
                </a:solidFill>
                <a:latin typeface="Arial Narrow" charset="0"/>
                <a:ea typeface="宋体" charset="0"/>
                <a:cs typeface="宋体" charset="0"/>
              </a:rPr>
              <a:t> </a:t>
            </a:r>
            <a:r>
              <a:rPr lang="en-US" altLang="zh-CN" sz="2800" b="1" dirty="0" err="1" smtClean="0">
                <a:solidFill>
                  <a:schemeClr val="bg1"/>
                </a:solidFill>
                <a:latin typeface="Arial Narrow" charset="0"/>
                <a:ea typeface="宋体" charset="0"/>
                <a:cs typeface="宋体" charset="0"/>
              </a:rPr>
              <a:t>ингэж</a:t>
            </a:r>
            <a:r>
              <a:rPr lang="en-US" altLang="zh-CN" sz="2800" b="1" dirty="0" smtClean="0">
                <a:solidFill>
                  <a:schemeClr val="bg1"/>
                </a:solidFill>
                <a:latin typeface="Arial Narrow" charset="0"/>
                <a:ea typeface="宋体" charset="0"/>
                <a:cs typeface="宋体" charset="0"/>
              </a:rPr>
              <a:t> </a:t>
            </a:r>
            <a:r>
              <a:rPr lang="en-US" altLang="zh-CN" sz="2800" b="1" dirty="0" err="1" smtClean="0">
                <a:solidFill>
                  <a:schemeClr val="bg1"/>
                </a:solidFill>
                <a:latin typeface="Arial Narrow" charset="0"/>
                <a:ea typeface="宋体" charset="0"/>
                <a:cs typeface="宋体" charset="0"/>
              </a:rPr>
              <a:t>болох</a:t>
            </a:r>
            <a:r>
              <a:rPr lang="en-US" altLang="zh-CN" sz="2800" b="1" dirty="0" smtClean="0">
                <a:solidFill>
                  <a:schemeClr val="bg1"/>
                </a:solidFill>
                <a:latin typeface="Arial Narrow" charset="0"/>
                <a:ea typeface="宋体" charset="0"/>
                <a:cs typeface="宋体" charset="0"/>
              </a:rPr>
              <a:t> </a:t>
            </a:r>
            <a:r>
              <a:rPr lang="en-US" altLang="zh-CN" sz="2800" b="1" dirty="0" err="1" smtClean="0">
                <a:solidFill>
                  <a:schemeClr val="bg1"/>
                </a:solidFill>
                <a:latin typeface="Arial Narrow" charset="0"/>
                <a:ea typeface="宋体" charset="0"/>
                <a:cs typeface="宋体" charset="0"/>
              </a:rPr>
              <a:t>уу</a:t>
            </a:r>
            <a:r>
              <a:rPr lang="en-US" altLang="zh-CN" sz="2800" b="1" dirty="0" smtClean="0">
                <a:solidFill>
                  <a:schemeClr val="bg1"/>
                </a:solidFill>
                <a:latin typeface="Arial Narrow" charset="0"/>
                <a:ea typeface="宋体" charset="0"/>
                <a:cs typeface="宋体" charset="0"/>
              </a:rPr>
              <a:t>?. </a:t>
            </a:r>
            <a:r>
              <a:rPr lang="en-US" altLang="zh-CN" sz="28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u="sng" dirty="0" err="1" smtClean="0">
                <a:solidFill>
                  <a:schemeClr val="bg1"/>
                </a:solidFill>
                <a:latin typeface="Arial Narrow" charset="0"/>
                <a:ea typeface="宋体" charset="0"/>
                <a:cs typeface="宋体" charset="0"/>
              </a:rPr>
              <a:t>Үзэл</a:t>
            </a:r>
            <a:r>
              <a:rPr lang="en-US" altLang="zh-CN" sz="2000" b="1" dirty="0">
                <a:solidFill>
                  <a:schemeClr val="bg1"/>
                </a:solidFill>
                <a:latin typeface="Arial Narrow" charset="0"/>
                <a:ea typeface="宋体" charset="0"/>
                <a:cs typeface="宋体" charset="0"/>
              </a:rPr>
              <a:t>	</a:t>
            </a:r>
            <a:r>
              <a:rPr lang="en-US" altLang="zh-CN" sz="2000" b="1" i="1" u="sng" dirty="0" err="1" smtClean="0">
                <a:solidFill>
                  <a:schemeClr val="bg1"/>
                </a:solidFill>
                <a:latin typeface="Arial Narrow" charset="0"/>
                <a:ea typeface="宋体" charset="0"/>
                <a:cs typeface="宋体" charset="0"/>
              </a:rPr>
              <a:t>Итгэгчийн</a:t>
            </a:r>
            <a:r>
              <a:rPr lang="en-US" altLang="zh-CN" sz="2000" b="1" i="1" u="sng" dirty="0" smtClean="0">
                <a:solidFill>
                  <a:schemeClr val="bg1"/>
                </a:solidFill>
                <a:latin typeface="Arial Narrow" charset="0"/>
                <a:ea typeface="宋体" charset="0"/>
                <a:cs typeface="宋体" charset="0"/>
              </a:rPr>
              <a:t> </a:t>
            </a:r>
            <a:r>
              <a:rPr lang="en-US" altLang="zh-CN" sz="2000" b="1" i="1" u="sng" dirty="0" err="1" smtClean="0">
                <a:solidFill>
                  <a:schemeClr val="bg1"/>
                </a:solidFill>
                <a:latin typeface="Arial Narrow" charset="0"/>
                <a:ea typeface="宋体" charset="0"/>
                <a:cs typeface="宋体" charset="0"/>
              </a:rPr>
              <a:t>гэрт</a:t>
            </a:r>
            <a:r>
              <a:rPr lang="en-US" altLang="zh-CN" sz="2000" b="1" i="1" u="sng" dirty="0" smtClean="0">
                <a:solidFill>
                  <a:schemeClr val="bg1"/>
                </a:solidFill>
                <a:latin typeface="Arial Narrow" charset="0"/>
                <a:ea typeface="宋体" charset="0"/>
                <a:cs typeface="宋体" charset="0"/>
              </a:rPr>
              <a:t> </a:t>
            </a:r>
            <a:r>
              <a:rPr lang="en-US" altLang="zh-CN" sz="2000" b="1" i="1" u="sng" dirty="0" err="1" smtClean="0">
                <a:solidFill>
                  <a:schemeClr val="bg1"/>
                </a:solidFill>
                <a:latin typeface="Arial Narrow" charset="0"/>
                <a:ea typeface="宋体" charset="0"/>
                <a:cs typeface="宋体" charset="0"/>
              </a:rPr>
              <a:t>буух</a:t>
            </a:r>
            <a:r>
              <a:rPr lang="en-US" altLang="zh-CN" sz="2000" b="1" u="sng" dirty="0" smtClean="0">
                <a:solidFill>
                  <a:schemeClr val="bg1"/>
                </a:solidFill>
                <a:latin typeface="Arial Narrow" charset="0"/>
                <a:ea typeface="宋体" charset="0"/>
                <a:cs typeface="宋体" charset="0"/>
              </a:rPr>
              <a:t>?</a:t>
            </a:r>
            <a:r>
              <a:rPr lang="en-US" altLang="zh-CN" sz="2000" b="1" dirty="0">
                <a:solidFill>
                  <a:schemeClr val="bg1"/>
                </a:solidFill>
                <a:latin typeface="Arial Narrow" charset="0"/>
                <a:ea typeface="宋体" charset="0"/>
                <a:cs typeface="宋体" charset="0"/>
              </a:rPr>
              <a:t>	</a:t>
            </a:r>
            <a:r>
              <a:rPr lang="x-none" altLang="zh-CN" sz="2000" b="1" i="1" u="sng" dirty="0" smtClean="0">
                <a:solidFill>
                  <a:schemeClr val="bg1"/>
                </a:solidFill>
                <a:latin typeface="Arial Narrow" charset="0"/>
                <a:ea typeface="宋体" charset="0"/>
                <a:cs typeface="宋体" charset="0"/>
              </a:rPr>
              <a:t>Итгэгчийн гэрт орох</a:t>
            </a:r>
            <a:r>
              <a:rPr lang="en-US" altLang="zh-CN" sz="2000" b="1" u="sng" dirty="0" smtClean="0">
                <a:solidFill>
                  <a:schemeClr val="bg1"/>
                </a:solidFill>
                <a:latin typeface="Arial Narrow" charset="0"/>
                <a:ea typeface="宋体" charset="0"/>
                <a:cs typeface="宋体" charset="0"/>
              </a:rPr>
              <a:t>?</a:t>
            </a:r>
            <a:r>
              <a:rPr lang="en-US" altLang="zh-CN" sz="2000" b="1" dirty="0">
                <a:solidFill>
                  <a:schemeClr val="bg1"/>
                </a:solidFill>
                <a:latin typeface="Arial Narrow" charset="0"/>
                <a:ea typeface="宋体" charset="0"/>
                <a:cs typeface="宋体" charset="0"/>
              </a:rPr>
              <a:t>	</a:t>
            </a:r>
            <a:r>
              <a:rPr lang="en-US" altLang="zh-CN" sz="2000" b="1" u="sng" dirty="0" err="1" smtClean="0">
                <a:solidFill>
                  <a:schemeClr val="bg1"/>
                </a:solidFill>
                <a:latin typeface="Arial Narrow" charset="0"/>
                <a:ea typeface="宋体" charset="0"/>
                <a:cs typeface="宋体" charset="0"/>
              </a:rPr>
              <a:t>Дэмжигч</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1		</a:t>
            </a:r>
            <a:r>
              <a:rPr lang="en-US" altLang="zh-CN" sz="2000" b="1" dirty="0" err="1" smtClean="0">
                <a:solidFill>
                  <a:schemeClr val="bg1"/>
                </a:solidFill>
                <a:latin typeface="Arial Narrow" charset="0"/>
                <a:ea typeface="宋体" charset="0"/>
                <a:cs typeface="宋体" charset="0"/>
              </a:rPr>
              <a:t>Тийм</a:t>
            </a:r>
            <a:r>
              <a:rPr lang="en-US" altLang="zh-CN" sz="2000" b="1" dirty="0">
                <a:solidFill>
                  <a:schemeClr val="bg1"/>
                </a:solidFill>
                <a:latin typeface="Arial Narrow" charset="0"/>
                <a:ea typeface="宋体" charset="0"/>
                <a:cs typeface="宋体" charset="0"/>
              </a:rPr>
              <a:t>			</a:t>
            </a:r>
            <a:r>
              <a:rPr lang="en-US" altLang="zh-CN" sz="2000" b="1" dirty="0" err="1" smtClean="0">
                <a:solidFill>
                  <a:schemeClr val="bg1"/>
                </a:solidFill>
                <a:latin typeface="Arial Narrow" charset="0"/>
                <a:ea typeface="宋体" charset="0"/>
                <a:cs typeface="宋体" charset="0"/>
              </a:rPr>
              <a:t>Тийм</a:t>
            </a:r>
            <a:r>
              <a:rPr lang="en-US" altLang="zh-CN" sz="2000" b="1" dirty="0">
                <a:solidFill>
                  <a:schemeClr val="bg1"/>
                </a:solidFill>
                <a:latin typeface="Arial Narrow" charset="0"/>
                <a:ea typeface="宋体" charset="0"/>
                <a:cs typeface="宋体" charset="0"/>
              </a:rPr>
              <a:t>		John R. Stott</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F. F. Bruce</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2		</a:t>
            </a:r>
            <a:r>
              <a:rPr lang="en-US" altLang="zh-CN" sz="2000" b="1" dirty="0" err="1" smtClean="0">
                <a:solidFill>
                  <a:schemeClr val="bg1"/>
                </a:solidFill>
                <a:latin typeface="Arial Narrow" charset="0"/>
                <a:ea typeface="宋体" charset="0"/>
                <a:cs typeface="宋体" charset="0"/>
              </a:rPr>
              <a:t>Үгүй</a:t>
            </a:r>
            <a:r>
              <a:rPr lang="en-US" altLang="zh-CN" sz="2000" b="1" dirty="0">
                <a:solidFill>
                  <a:schemeClr val="bg1"/>
                </a:solidFill>
                <a:latin typeface="Arial Narrow" charset="0"/>
                <a:ea typeface="宋体" charset="0"/>
                <a:cs typeface="宋体" charset="0"/>
              </a:rPr>
              <a:t>			</a:t>
            </a:r>
            <a:r>
              <a:rPr lang="en-US" altLang="zh-CN" sz="2000" b="1" dirty="0" err="1" smtClean="0">
                <a:solidFill>
                  <a:schemeClr val="bg1"/>
                </a:solidFill>
                <a:latin typeface="Arial Narrow" charset="0"/>
                <a:ea typeface="宋体" charset="0"/>
                <a:cs typeface="宋体" charset="0"/>
              </a:rPr>
              <a:t>Тийм</a:t>
            </a:r>
            <a:r>
              <a:rPr lang="en-US" altLang="zh-CN" sz="2000" b="1" dirty="0">
                <a:solidFill>
                  <a:schemeClr val="bg1"/>
                </a:solidFill>
                <a:latin typeface="Arial Narrow" charset="0"/>
                <a:ea typeface="宋体" charset="0"/>
                <a:cs typeface="宋体" charset="0"/>
              </a:rPr>
              <a:t>		Stanley Toussaint</a:t>
            </a:r>
          </a:p>
          <a:p>
            <a:pPr algn="just" eaLnBrk="1" hangingPunct="1">
              <a:buFont typeface="Wingdings" charset="0"/>
              <a:buNone/>
            </a:pP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3		</a:t>
            </a:r>
            <a:r>
              <a:rPr lang="en-US" altLang="zh-CN" sz="2000" b="1" dirty="0" err="1" smtClean="0">
                <a:solidFill>
                  <a:schemeClr val="bg1"/>
                </a:solidFill>
                <a:latin typeface="Arial Narrow" charset="0"/>
                <a:ea typeface="宋体" charset="0"/>
                <a:cs typeface="宋体" charset="0"/>
              </a:rPr>
              <a:t>Үгүй</a:t>
            </a:r>
            <a:r>
              <a:rPr lang="en-US" altLang="zh-CN" sz="2000" b="1" dirty="0">
                <a:solidFill>
                  <a:schemeClr val="bg1"/>
                </a:solidFill>
                <a:latin typeface="Arial Narrow" charset="0"/>
                <a:ea typeface="宋体" charset="0"/>
                <a:cs typeface="宋体" charset="0"/>
              </a:rPr>
              <a:t>			?		I. Howard Marshall</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B. F. Westcott</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Robert Weldon Wilson</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4		</a:t>
            </a:r>
            <a:r>
              <a:rPr lang="en-US" altLang="zh-CN" sz="2000" b="1" dirty="0" err="1" smtClean="0">
                <a:solidFill>
                  <a:schemeClr val="bg1"/>
                </a:solidFill>
                <a:latin typeface="Arial Narrow" charset="0"/>
                <a:ea typeface="宋体" charset="0"/>
                <a:cs typeface="宋体" charset="0"/>
              </a:rPr>
              <a:t>Үгүй</a:t>
            </a:r>
            <a:r>
              <a:rPr lang="en-US" altLang="zh-CN" sz="2000" b="1" dirty="0">
                <a:solidFill>
                  <a:schemeClr val="bg1"/>
                </a:solidFill>
                <a:latin typeface="Arial Narrow" charset="0"/>
                <a:ea typeface="宋体" charset="0"/>
                <a:cs typeface="宋体" charset="0"/>
              </a:rPr>
              <a:t>			</a:t>
            </a:r>
            <a:r>
              <a:rPr lang="en-US" altLang="zh-CN" sz="2000" b="1" dirty="0" err="1" smtClean="0">
                <a:solidFill>
                  <a:schemeClr val="bg1"/>
                </a:solidFill>
                <a:latin typeface="Arial Narrow" charset="0"/>
                <a:ea typeface="宋体" charset="0"/>
                <a:cs typeface="宋体" charset="0"/>
              </a:rPr>
              <a:t>Үгүй</a:t>
            </a:r>
            <a:r>
              <a:rPr lang="en-US" altLang="zh-CN" sz="2000" b="1" dirty="0">
                <a:solidFill>
                  <a:schemeClr val="bg1"/>
                </a:solidFill>
                <a:latin typeface="Arial Narrow" charset="0"/>
                <a:ea typeface="宋体" charset="0"/>
                <a:cs typeface="宋体" charset="0"/>
              </a:rPr>
              <a:t>		Rick Griffith</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1750"/>
            <a:ext cx="5868144"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96136" y="0"/>
            <a:ext cx="3456384" cy="6858000"/>
          </a:xfrm>
        </p:spPr>
        <p:txBody>
          <a:bodyPr/>
          <a:lstStyle/>
          <a:p>
            <a:pPr>
              <a:defRPr/>
            </a:pPr>
            <a:r>
              <a:rPr lang="en-US" dirty="0" err="1" smtClean="0">
                <a:effectLst>
                  <a:glow rad="127000">
                    <a:schemeClr val="bg1"/>
                  </a:glow>
                </a:effectLst>
              </a:rPr>
              <a:t>Хэтэрхий</a:t>
            </a:r>
            <a:r>
              <a:rPr lang="en-US" dirty="0" smtClean="0">
                <a:effectLst>
                  <a:glow rad="127000">
                    <a:schemeClr val="bg1"/>
                  </a:glow>
                </a:effectLst>
              </a:rPr>
              <a:t> </a:t>
            </a:r>
            <a:r>
              <a:rPr lang="en-US" dirty="0" err="1" smtClean="0">
                <a:effectLst>
                  <a:glow rad="127000">
                    <a:schemeClr val="bg1"/>
                  </a:glow>
                </a:effectLst>
              </a:rPr>
              <a:t>үнэн</a:t>
            </a:r>
            <a:r>
              <a:rPr lang="en-US" dirty="0" smtClean="0">
                <a:effectLst>
                  <a:glow rad="127000">
                    <a:schemeClr val="bg1"/>
                  </a:glow>
                </a:effectLst>
              </a:rPr>
              <a:t> </a:t>
            </a:r>
            <a:r>
              <a:rPr lang="en-US" dirty="0" err="1" smtClean="0">
                <a:effectLst>
                  <a:glow rad="127000">
                    <a:schemeClr val="bg1"/>
                  </a:glow>
                </a:effectLst>
              </a:rPr>
              <a:t>юм</a:t>
            </a:r>
            <a:r>
              <a:rPr lang="en-US" dirty="0" smtClean="0">
                <a:effectLst>
                  <a:glow rad="127000">
                    <a:schemeClr val="bg1"/>
                  </a:glow>
                </a:effectLst>
              </a:rPr>
              <a:t> </a:t>
            </a:r>
            <a:r>
              <a:rPr lang="en-US" dirty="0" err="1" smtClean="0">
                <a:effectLst>
                  <a:glow rad="127000">
                    <a:schemeClr val="bg1"/>
                  </a:glow>
                </a:effectLst>
              </a:rPr>
              <a:t>шиг</a:t>
            </a:r>
            <a:r>
              <a:rPr lang="en-US" dirty="0" smtClean="0">
                <a:effectLst>
                  <a:glow rad="127000">
                    <a:schemeClr val="bg1"/>
                  </a:glow>
                </a:effectLst>
              </a:rPr>
              <a:t> </a:t>
            </a:r>
            <a:r>
              <a:rPr lang="en-US" dirty="0" err="1" smtClean="0">
                <a:effectLst>
                  <a:glow rad="127000">
                    <a:schemeClr val="bg1"/>
                  </a:glow>
                </a:effectLst>
              </a:rPr>
              <a:t>сонсогддог</a:t>
            </a:r>
            <a:r>
              <a:rPr lang="en-US" dirty="0" smtClean="0">
                <a:effectLst>
                  <a:glow rad="127000">
                    <a:schemeClr val="bg1"/>
                  </a:glow>
                </a:effectLst>
              </a:rPr>
              <a:t> </a:t>
            </a:r>
            <a:r>
              <a:rPr lang="en-US" dirty="0" err="1" smtClean="0">
                <a:effectLst>
                  <a:glow rad="127000">
                    <a:schemeClr val="bg1"/>
                  </a:glow>
                </a:effectLst>
              </a:rPr>
              <a:t>теологи</a:t>
            </a:r>
            <a:endParaRPr lang="en-US" dirty="0">
              <a:effectLst>
                <a:glow rad="127000">
                  <a:schemeClr val="bg1"/>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en-US" sz="6000" dirty="0">
                <a:effectLst>
                  <a:glow rad="127000">
                    <a:schemeClr val="bg1"/>
                  </a:glow>
                </a:effectLst>
              </a:rPr>
              <a:t>Joyce Meyers </a:t>
            </a:r>
            <a:r>
              <a:rPr lang="en-US" sz="6000" dirty="0" smtClean="0">
                <a:effectLst>
                  <a:glow rad="127000">
                    <a:schemeClr val="bg1"/>
                  </a:glow>
                </a:effectLst>
              </a:rPr>
              <a:t>2 </a:t>
            </a:r>
            <a:r>
              <a:rPr lang="en-US" sz="6000" dirty="0" err="1" smtClean="0">
                <a:effectLst>
                  <a:glow rad="127000">
                    <a:schemeClr val="bg1"/>
                  </a:glow>
                </a:effectLst>
              </a:rPr>
              <a:t>сая</a:t>
            </a:r>
            <a:r>
              <a:rPr lang="en-US" sz="6000" dirty="0" smtClean="0">
                <a:effectLst>
                  <a:glow rad="127000">
                    <a:schemeClr val="bg1"/>
                  </a:glow>
                </a:effectLst>
              </a:rPr>
              <a:t> </a:t>
            </a:r>
            <a:r>
              <a:rPr lang="en-US" sz="6000" dirty="0" err="1" smtClean="0">
                <a:effectLst>
                  <a:glow rad="127000">
                    <a:schemeClr val="bg1"/>
                  </a:glow>
                </a:effectLst>
              </a:rPr>
              <a:t>долларын</a:t>
            </a:r>
            <a:r>
              <a:rPr lang="en-US" sz="6000" dirty="0" smtClean="0">
                <a:effectLst>
                  <a:glow rad="127000">
                    <a:schemeClr val="bg1"/>
                  </a:glow>
                </a:effectLst>
              </a:rPr>
              <a:t> </a:t>
            </a:r>
            <a:r>
              <a:rPr lang="en-US" sz="6000" dirty="0" err="1" smtClean="0">
                <a:effectLst>
                  <a:glow rad="127000">
                    <a:schemeClr val="bg1"/>
                  </a:glow>
                </a:effectLst>
              </a:rPr>
              <a:t>үнэтэй</a:t>
            </a:r>
            <a:r>
              <a:rPr lang="en-US" sz="6000" dirty="0" smtClean="0">
                <a:effectLst>
                  <a:glow rad="127000">
                    <a:schemeClr val="bg1"/>
                  </a:glow>
                </a:effectLst>
              </a:rPr>
              <a:t> </a:t>
            </a:r>
            <a:r>
              <a:rPr lang="en-US" sz="6000" dirty="0" err="1" smtClean="0">
                <a:effectLst>
                  <a:glow rad="127000">
                    <a:schemeClr val="bg1"/>
                  </a:glow>
                </a:effectLst>
              </a:rPr>
              <a:t>хувийн</a:t>
            </a:r>
            <a:r>
              <a:rPr lang="en-US" sz="6000" dirty="0" smtClean="0">
                <a:effectLst>
                  <a:glow rad="127000">
                    <a:schemeClr val="bg1"/>
                  </a:glow>
                </a:effectLst>
              </a:rPr>
              <a:t> </a:t>
            </a:r>
            <a:r>
              <a:rPr lang="en-US" sz="6000" dirty="0" err="1" smtClean="0">
                <a:effectLst>
                  <a:glow rad="127000">
                    <a:schemeClr val="bg1"/>
                  </a:glow>
                </a:effectLst>
              </a:rPr>
              <a:t>онгоцтой</a:t>
            </a:r>
            <a:r>
              <a:rPr lang="en-US" sz="6000" dirty="0" smtClean="0">
                <a:effectLst>
                  <a:glow rad="127000">
                    <a:schemeClr val="bg1"/>
                  </a:glow>
                </a:effectLst>
              </a:rPr>
              <a:t> </a:t>
            </a:r>
            <a:r>
              <a:rPr lang="en-US" sz="6000" dirty="0" err="1" smtClean="0">
                <a:effectLst>
                  <a:glow rad="127000">
                    <a:schemeClr val="bg1"/>
                  </a:glow>
                </a:effectLst>
              </a:rPr>
              <a:t>гм</a:t>
            </a:r>
            <a:endParaRPr lang="en-US" sz="6000" dirty="0">
              <a:effectLst>
                <a:glow rad="127000">
                  <a:schemeClr val="bg1"/>
                </a:glo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smtClean="0"/>
              <a:t>Oprah Winfrey</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smtClean="0"/>
              <a:t>Joel Osteen</a:t>
            </a:r>
            <a:endParaRPr lang="en-US" dirty="0"/>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err="1" smtClean="0"/>
              <a:t>Нүглийн</a:t>
            </a:r>
            <a:r>
              <a:rPr lang="en-US" sz="4000" dirty="0" smtClean="0"/>
              <a:t> </a:t>
            </a:r>
            <a:r>
              <a:rPr lang="en-US" sz="4000" dirty="0" err="1" smtClean="0"/>
              <a:t>талаар</a:t>
            </a:r>
            <a:r>
              <a:rPr lang="en-US" sz="4000" dirty="0" smtClean="0"/>
              <a:t> </a:t>
            </a:r>
            <a:r>
              <a:rPr lang="en-US" sz="4000" dirty="0" err="1" smtClean="0"/>
              <a:t>номлохгүй</a:t>
            </a:r>
            <a:endParaRPr lang="en-US" sz="4000" dirty="0"/>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x-none" sz="4000" dirty="0" smtClean="0"/>
              <a:t>Гэй </a:t>
            </a:r>
            <a:r>
              <a:rPr lang="ru-RU" sz="4000" dirty="0" smtClean="0"/>
              <a:t>"</a:t>
            </a:r>
            <a:r>
              <a:rPr lang="x-none" sz="4000" dirty="0" smtClean="0"/>
              <a:t>хуримд</a:t>
            </a:r>
            <a:r>
              <a:rPr lang="ru-RU" sz="4000" dirty="0" smtClean="0"/>
              <a:t>"</a:t>
            </a:r>
            <a:r>
              <a:rPr lang="x-none" sz="4000" dirty="0" smtClean="0"/>
              <a:t> залбирч байсан</a:t>
            </a:r>
            <a:endParaRPr lang="en-US" sz="4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a:latin typeface="Tahoma"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560" y="-171400"/>
            <a:ext cx="8101012"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884" y="4942458"/>
            <a:ext cx="8964612" cy="2086942"/>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200" dirty="0" err="1" smtClean="0">
                <a:latin typeface="Times New Roman"/>
                <a:cs typeface="Times New Roman"/>
              </a:rPr>
              <a:t>Ид</a:t>
            </a:r>
            <a:r>
              <a:rPr lang="en-US" sz="3200" dirty="0" smtClean="0">
                <a:latin typeface="Times New Roman"/>
                <a:cs typeface="Times New Roman"/>
              </a:rPr>
              <a:t> </a:t>
            </a:r>
            <a:r>
              <a:rPr lang="en-US" sz="3200" dirty="0" err="1" smtClean="0">
                <a:latin typeface="Times New Roman"/>
                <a:cs typeface="Times New Roman"/>
              </a:rPr>
              <a:t>шидийн</a:t>
            </a:r>
            <a:r>
              <a:rPr lang="en-US" sz="3200" dirty="0" smtClean="0">
                <a:latin typeface="Times New Roman"/>
                <a:cs typeface="Times New Roman"/>
              </a:rPr>
              <a:t> </a:t>
            </a:r>
            <a:r>
              <a:rPr lang="en-US" sz="3200" dirty="0" err="1" smtClean="0">
                <a:latin typeface="Times New Roman"/>
                <a:cs typeface="Times New Roman"/>
              </a:rPr>
              <a:t>залбирал</a:t>
            </a:r>
            <a:r>
              <a:rPr lang="en-US" sz="3200" dirty="0" smtClean="0">
                <a:latin typeface="Times New Roman"/>
                <a:cs typeface="Times New Roman"/>
              </a:rPr>
              <a:t>, </a:t>
            </a:r>
            <a:r>
              <a:rPr lang="en-US" sz="3200" dirty="0" err="1" smtClean="0">
                <a:latin typeface="Times New Roman"/>
                <a:cs typeface="Times New Roman"/>
              </a:rPr>
              <a:t>сайхан</a:t>
            </a:r>
            <a:r>
              <a:rPr lang="en-US" sz="3200" dirty="0" smtClean="0">
                <a:latin typeface="Times New Roman"/>
                <a:cs typeface="Times New Roman"/>
              </a:rPr>
              <a:t> </a:t>
            </a:r>
            <a:r>
              <a:rPr lang="en-US" sz="3200" dirty="0" err="1" smtClean="0">
                <a:latin typeface="Times New Roman"/>
                <a:cs typeface="Times New Roman"/>
              </a:rPr>
              <a:t>мэдрэмж</a:t>
            </a:r>
            <a:r>
              <a:rPr lang="en-US" sz="3200" dirty="0" smtClean="0">
                <a:latin typeface="Times New Roman"/>
                <a:cs typeface="Times New Roman"/>
              </a:rPr>
              <a:t> </a:t>
            </a:r>
            <a:r>
              <a:rPr lang="en-US" sz="3200" dirty="0" err="1" smtClean="0">
                <a:latin typeface="Times New Roman"/>
                <a:cs typeface="Times New Roman"/>
              </a:rPr>
              <a:t>төрүүлэх</a:t>
            </a:r>
            <a:r>
              <a:rPr lang="en-US" sz="3200" dirty="0" smtClean="0">
                <a:latin typeface="Times New Roman"/>
                <a:cs typeface="Times New Roman"/>
              </a:rPr>
              <a:t> </a:t>
            </a:r>
            <a:r>
              <a:rPr lang="en-US" sz="3200" dirty="0" err="1" smtClean="0">
                <a:latin typeface="Times New Roman"/>
                <a:cs typeface="Times New Roman"/>
              </a:rPr>
              <a:t>сургаал</a:t>
            </a:r>
            <a:r>
              <a:rPr lang="en-US" sz="3200" dirty="0" smtClean="0">
                <a:latin typeface="Times New Roman"/>
                <a:cs typeface="Times New Roman"/>
              </a:rPr>
              <a:t>, </a:t>
            </a:r>
            <a:r>
              <a:rPr lang="en-US" sz="3200" dirty="0" err="1" smtClean="0">
                <a:latin typeface="Times New Roman"/>
                <a:cs typeface="Times New Roman"/>
              </a:rPr>
              <a:t>хүссэнээ</a:t>
            </a:r>
            <a:r>
              <a:rPr lang="en-US" sz="3200" dirty="0" smtClean="0">
                <a:latin typeface="Times New Roman"/>
                <a:cs typeface="Times New Roman"/>
              </a:rPr>
              <a:t> </a:t>
            </a:r>
            <a:r>
              <a:rPr lang="en-US" sz="3200" dirty="0" err="1" smtClean="0">
                <a:latin typeface="Times New Roman"/>
                <a:cs typeface="Times New Roman"/>
              </a:rPr>
              <a:t>ав</a:t>
            </a:r>
            <a:r>
              <a:rPr lang="en-US" sz="3200" dirty="0" smtClean="0">
                <a:latin typeface="Times New Roman"/>
                <a:cs typeface="Times New Roman"/>
              </a:rPr>
              <a:t> </a:t>
            </a:r>
            <a:r>
              <a:rPr lang="en-US" sz="3200" dirty="0" err="1" smtClean="0">
                <a:latin typeface="Times New Roman"/>
                <a:cs typeface="Times New Roman"/>
              </a:rPr>
              <a:t>гэх</a:t>
            </a:r>
            <a:r>
              <a:rPr lang="en-US" sz="3200" dirty="0" smtClean="0">
                <a:latin typeface="Times New Roman"/>
                <a:cs typeface="Times New Roman"/>
              </a:rPr>
              <a:t> </a:t>
            </a:r>
            <a:r>
              <a:rPr lang="en-US" sz="3200" dirty="0" err="1" smtClean="0">
                <a:latin typeface="Times New Roman"/>
                <a:cs typeface="Times New Roman"/>
              </a:rPr>
              <a:t>теологи</a:t>
            </a:r>
            <a:r>
              <a:rPr lang="en-US" sz="3200" dirty="0">
                <a:latin typeface="Times New Roman"/>
                <a:cs typeface="Times New Roman"/>
              </a:rPr>
              <a:t> </a:t>
            </a:r>
            <a:r>
              <a:rPr lang="en-US" sz="3200" dirty="0" err="1" smtClean="0">
                <a:latin typeface="Times New Roman"/>
                <a:cs typeface="Times New Roman"/>
              </a:rPr>
              <a:t>гэх</a:t>
            </a:r>
            <a:r>
              <a:rPr lang="en-US" sz="3200" dirty="0" smtClean="0">
                <a:latin typeface="Times New Roman"/>
                <a:cs typeface="Times New Roman"/>
              </a:rPr>
              <a:t> </a:t>
            </a:r>
            <a:r>
              <a:rPr lang="en-US" sz="3200" dirty="0" err="1" smtClean="0">
                <a:latin typeface="Times New Roman"/>
                <a:cs typeface="Times New Roman"/>
              </a:rPr>
              <a:t>зүйлийг</a:t>
            </a:r>
            <a:r>
              <a:rPr lang="en-US" sz="3200" dirty="0" smtClean="0">
                <a:latin typeface="Times New Roman"/>
                <a:cs typeface="Times New Roman"/>
              </a:rPr>
              <a:t> </a:t>
            </a:r>
            <a:r>
              <a:rPr lang="en-US" sz="3200" dirty="0" err="1" smtClean="0">
                <a:latin typeface="Times New Roman"/>
                <a:cs typeface="Times New Roman"/>
              </a:rPr>
              <a:t>Паул</a:t>
            </a:r>
            <a:r>
              <a:rPr lang="en-US" sz="3200" dirty="0" smtClean="0">
                <a:latin typeface="Times New Roman"/>
                <a:cs typeface="Times New Roman"/>
              </a:rPr>
              <a:t> </a:t>
            </a:r>
            <a:r>
              <a:rPr lang="en-US" sz="3200" dirty="0" err="1" smtClean="0">
                <a:latin typeface="Times New Roman"/>
                <a:cs typeface="Times New Roman"/>
              </a:rPr>
              <a:t>анхааруулж</a:t>
            </a:r>
            <a:r>
              <a:rPr lang="en-US" sz="3200" dirty="0" smtClean="0">
                <a:latin typeface="Times New Roman"/>
                <a:cs typeface="Times New Roman"/>
              </a:rPr>
              <a:t> </a:t>
            </a:r>
            <a:r>
              <a:rPr lang="en-US" sz="3200" dirty="0" err="1" smtClean="0">
                <a:latin typeface="Times New Roman"/>
                <a:cs typeface="Times New Roman"/>
              </a:rPr>
              <a:t>сануулж</a:t>
            </a:r>
            <a:r>
              <a:rPr lang="en-US" sz="3200" dirty="0" smtClean="0">
                <a:latin typeface="Times New Roman"/>
                <a:cs typeface="Times New Roman"/>
              </a:rPr>
              <a:t> </a:t>
            </a:r>
            <a:r>
              <a:rPr lang="en-US" sz="3200" dirty="0" err="1" smtClean="0">
                <a:latin typeface="Times New Roman"/>
                <a:cs typeface="Times New Roman"/>
              </a:rPr>
              <a:t>байсан</a:t>
            </a:r>
            <a:r>
              <a:rPr lang="en-US" sz="3200" dirty="0" smtClean="0">
                <a:latin typeface="Times New Roman"/>
                <a:cs typeface="Times New Roman"/>
              </a:rPr>
              <a:t>. warned us about</a:t>
            </a:r>
            <a:endParaRPr lang="en-US" sz="3200" dirty="0">
              <a:latin typeface="Times New Roman"/>
              <a:cs typeface="Times New Roman"/>
            </a:endParaRP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err="1" smtClean="0">
                <a:latin typeface="Times New Roman"/>
                <a:cs typeface="Times New Roman"/>
              </a:rPr>
              <a:t>Сэдэлжүүлэгч</a:t>
            </a:r>
            <a:r>
              <a:rPr lang="en-US" dirty="0" smtClean="0">
                <a:latin typeface="Times New Roman"/>
                <a:cs typeface="Times New Roman"/>
              </a:rPr>
              <a:t> </a:t>
            </a:r>
            <a:r>
              <a:rPr lang="en-US" dirty="0" err="1" smtClean="0">
                <a:latin typeface="Times New Roman"/>
                <a:cs typeface="Times New Roman"/>
              </a:rPr>
              <a:t>лектор</a:t>
            </a:r>
            <a:endParaRPr lang="en-US" dirty="0">
              <a:latin typeface="Times New Roman"/>
              <a:cs typeface="Times New Roman"/>
            </a:endParaRP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 name="Title 1"/>
          <p:cNvSpPr txBox="1">
            <a:spLocks/>
          </p:cNvSpPr>
          <p:nvPr/>
        </p:nvSpPr>
        <p:spPr bwMode="auto">
          <a:xfrm>
            <a:off x="-107950" y="6525344"/>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smtClean="0"/>
              <a:t>http://</a:t>
            </a:r>
            <a:r>
              <a:rPr lang="en-US" sz="1200" dirty="0" err="1" smtClean="0"/>
              <a:t>www.conservativecut.com</a:t>
            </a:r>
            <a:r>
              <a:rPr lang="en-US" sz="1200" dirty="0" smtClean="0"/>
              <a:t>/blog/?tag=false-teacher</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p:spPr>
        <p:txBody>
          <a:bodyPr/>
          <a:lstStyle/>
          <a:p>
            <a:pPr>
              <a:defRPr/>
            </a:pPr>
            <a:r>
              <a:rPr lang="en-US" sz="4800" b="1" dirty="0" smtClean="0">
                <a:solidFill>
                  <a:srgbClr val="FFFFFF"/>
                </a:solidFill>
                <a:effectLst>
                  <a:glow rad="165100">
                    <a:schemeClr val="tx1">
                      <a:alpha val="99000"/>
                    </a:schemeClr>
                  </a:glow>
                </a:effectLst>
              </a:rPr>
              <a:t>ШГ </a:t>
            </a:r>
            <a:r>
              <a:rPr lang="en-US" sz="4800" b="1" dirty="0" err="1" smtClean="0">
                <a:solidFill>
                  <a:srgbClr val="FFFFFF"/>
                </a:solidFill>
                <a:effectLst>
                  <a:glow rad="165100">
                    <a:schemeClr val="tx1">
                      <a:alpha val="99000"/>
                    </a:schemeClr>
                  </a:glow>
                </a:effectLst>
              </a:rPr>
              <a:t>номын</a:t>
            </a:r>
            <a:r>
              <a:rPr lang="en-US" sz="4800" b="1" dirty="0" smtClean="0">
                <a:solidFill>
                  <a:srgbClr val="FFFFFF"/>
                </a:solidFill>
                <a:effectLst>
                  <a:glow rad="165100">
                    <a:schemeClr val="tx1">
                      <a:alpha val="99000"/>
                    </a:schemeClr>
                  </a:glow>
                </a:effectLst>
              </a:rPr>
              <a:t> </a:t>
            </a:r>
            <a:r>
              <a:rPr lang="en-US" sz="4800" b="1" dirty="0" err="1" smtClean="0">
                <a:solidFill>
                  <a:srgbClr val="FFFFFF"/>
                </a:solidFill>
                <a:effectLst>
                  <a:glow rad="165100">
                    <a:schemeClr val="tx1">
                      <a:alpha val="99000"/>
                    </a:schemeClr>
                  </a:glow>
                </a:effectLst>
              </a:rPr>
              <a:t>бүлгүүд</a:t>
            </a:r>
            <a:endParaRPr lang="en-US" sz="4800" b="1" dirty="0">
              <a:solidFill>
                <a:srgbClr val="FFFFFF"/>
              </a:solidFill>
              <a:effectLst>
                <a:glow rad="165100">
                  <a:schemeClr val="tx1">
                    <a:alpha val="99000"/>
                  </a:schemeClr>
                </a:glow>
              </a:effectLst>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25956" name="Group 7"/>
            <p:cNvGrpSpPr>
              <a:grpSpLocks/>
            </p:cNvGrpSpPr>
            <p:nvPr/>
          </p:nvGrpSpPr>
          <p:grpSpPr bwMode="auto">
            <a:xfrm>
              <a:off x="4283968" y="1844824"/>
              <a:ext cx="4680520" cy="1296144"/>
              <a:chOff x="4283968" y="1844824"/>
              <a:chExt cx="4680520" cy="1296144"/>
            </a:xfrm>
          </p:grpSpPr>
          <p:sp>
            <p:nvSpPr>
              <p:cNvPr id="12595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000000"/>
                  </a:solidFill>
                </a:endParaRPr>
              </a:p>
            </p:txBody>
          </p:sp>
          <p:sp>
            <p:nvSpPr>
              <p:cNvPr id="125959"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000000"/>
                  </a:solidFill>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x-none" sz="3200" b="1" dirty="0" smtClean="0">
                  <a:solidFill>
                    <a:srgbClr val="FFFFFF"/>
                  </a:solidFill>
                  <a:effectLst>
                    <a:glow rad="165100">
                      <a:srgbClr val="000000">
                        <a:alpha val="99000"/>
                      </a:srgbClr>
                    </a:glow>
                  </a:effectLst>
                  <a:latin typeface="Arial"/>
                </a:rPr>
                <a:t>ШГ-ний 4 ном ганцхан бүлэгтэй байгаа</a:t>
              </a:r>
              <a:endParaRPr lang="en-US" sz="3200" b="1" dirty="0">
                <a:solidFill>
                  <a:srgbClr val="FFFFFF"/>
                </a:solidFill>
                <a:effectLst>
                  <a:glow rad="165100">
                    <a:srgbClr val="000000">
                      <a:alpha val="99000"/>
                    </a:srgbClr>
                  </a:glow>
                </a:effectLst>
                <a:latin typeface="Arial"/>
              </a:endParaRPr>
            </a:p>
          </p:txBody>
        </p:sp>
      </p:grpSp>
    </p:spTree>
    <p:extLst>
      <p:ext uri="{BB962C8B-B14F-4D97-AF65-F5344CB8AC3E}">
        <p14:creationId xmlns:p14="http://schemas.microsoft.com/office/powerpoint/2010/main" val="1586546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smtClean="0"/>
              <a:t>World Vision Controversy</a:t>
            </a:r>
            <a:endParaRPr lang="en-US" dirty="0"/>
          </a:p>
        </p:txBody>
      </p:sp>
      <p:pic>
        <p:nvPicPr>
          <p:cNvPr id="1525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60350"/>
            <a:ext cx="3313112"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smtClean="0"/>
              <a:t>CEO Richard Stearns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smtClean="0"/>
              <a:t>World Vision Controversy</a:t>
            </a:r>
            <a:endParaRPr lang="en-US" dirty="0"/>
          </a:p>
        </p:txBody>
      </p:sp>
      <p:pic>
        <p:nvPicPr>
          <p:cNvPr id="1546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smtClean="0"/>
              <a:t>Jacqueline Fuller</a:t>
            </a:r>
            <a:endParaRPr lang="en-US" dirty="0"/>
          </a:p>
        </p:txBody>
      </p:sp>
      <p:pic>
        <p:nvPicPr>
          <p:cNvPr id="15462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64163" y="1268413"/>
            <a:ext cx="376872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195736" y="228600"/>
            <a:ext cx="4752527" cy="533400"/>
          </a:xfrm>
          <a:solidFill>
            <a:schemeClr val="bg1"/>
          </a:solidFill>
        </p:spPr>
        <p:txBody>
          <a:bodyPr/>
          <a:lstStyle/>
          <a:p>
            <a:pPr algn="ctr" eaLnBrk="1" hangingPunct="1"/>
            <a:r>
              <a:rPr lang="en-US" sz="2800" b="1" dirty="0" smtClean="0">
                <a:solidFill>
                  <a:srgbClr val="FFFFFF"/>
                </a:solidFill>
                <a:latin typeface="Arial" charset="0"/>
                <a:ea typeface="ＭＳ Ｐゴシック" charset="0"/>
                <a:cs typeface="ＭＳ Ｐゴシック" charset="0"/>
              </a:rPr>
              <a:t>2 </a:t>
            </a:r>
            <a:r>
              <a:rPr lang="en-US" sz="2800" b="1" dirty="0" err="1" smtClean="0">
                <a:solidFill>
                  <a:srgbClr val="FFFFFF"/>
                </a:solidFill>
                <a:latin typeface="Arial" charset="0"/>
                <a:ea typeface="ＭＳ Ｐゴシック" charset="0"/>
                <a:cs typeface="ＭＳ Ｐゴシック" charset="0"/>
              </a:rPr>
              <a:t>Иохан</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дүгнэлт</a:t>
            </a:r>
            <a:r>
              <a:rPr lang="en-US" sz="2800" b="1" dirty="0" smtClean="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хүснэгт</a:t>
            </a:r>
            <a:endParaRPr lang="en-US" sz="2800" b="1" dirty="0">
              <a:solidFill>
                <a:srgbClr val="FFFFFF"/>
              </a:solidFill>
              <a:latin typeface="Arial" charset="0"/>
              <a:ea typeface="ＭＳ Ｐゴシック" charset="0"/>
              <a:cs typeface="ＭＳ Ｐゴシック" charset="0"/>
            </a:endParaRP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algn="ctr">
                  <a:defRPr/>
                </a:pPr>
                <a:r>
                  <a:rPr lang="en-US" altLang="zh-CN" sz="3600" b="1" dirty="0" err="1" smtClean="0">
                    <a:solidFill>
                      <a:srgbClr val="FFFFFF"/>
                    </a:solidFill>
                    <a:latin typeface="Arial" charset="0"/>
                    <a:ea typeface="宋体" charset="0"/>
                    <a:cs typeface="宋体" charset="0"/>
                  </a:rPr>
                  <a:t>Хайрын</a:t>
                </a:r>
                <a:r>
                  <a:rPr lang="en-US" altLang="zh-CN" sz="3600" b="1" dirty="0" smtClean="0">
                    <a:solidFill>
                      <a:srgbClr val="FFFFFF"/>
                    </a:solidFill>
                    <a:latin typeface="Arial" charset="0"/>
                    <a:ea typeface="宋体" charset="0"/>
                    <a:cs typeface="宋体" charset="0"/>
                  </a:rPr>
                  <a:t> </a:t>
                </a:r>
                <a:r>
                  <a:rPr lang="en-US" altLang="zh-CN" sz="3600" b="1" dirty="0" err="1" smtClean="0">
                    <a:solidFill>
                      <a:srgbClr val="FFFFFF"/>
                    </a:solidFill>
                    <a:latin typeface="Arial" charset="0"/>
                    <a:ea typeface="宋体" charset="0"/>
                    <a:cs typeface="宋体" charset="0"/>
                  </a:rPr>
                  <a:t>хязгаар</a:t>
                </a:r>
                <a:endParaRPr lang="en-US" altLang="zh-CN" sz="3600" dirty="0">
                  <a:solidFill>
                    <a:srgbClr val="FFFFFF"/>
                  </a:solidFill>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err="1" smtClean="0">
                    <a:solidFill>
                      <a:schemeClr val="bg1"/>
                    </a:solidFill>
                    <a:latin typeface="Arial" charset="0"/>
                    <a:ea typeface="宋体" charset="0"/>
                    <a:cs typeface="宋体" charset="0"/>
                  </a:rPr>
                  <a:t>Зөв</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багш</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нарт</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тусла</a:t>
                </a:r>
                <a:endParaRPr lang="en-US" altLang="zh-CN" dirty="0">
                  <a:solidFill>
                    <a:schemeClr val="bg1"/>
                  </a:solidFill>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err="1" smtClean="0">
                    <a:solidFill>
                      <a:schemeClr val="bg1"/>
                    </a:solidFill>
                    <a:latin typeface="Arial" charset="0"/>
                    <a:ea typeface="宋体" charset="0"/>
                    <a:cs typeface="宋体" charset="0"/>
                  </a:rPr>
                  <a:t>Хуурамч</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багш</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нараас</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зайлсхий</a:t>
                </a:r>
                <a:endParaRPr lang="en-US" altLang="zh-CN" dirty="0">
                  <a:solidFill>
                    <a:schemeClr val="bg1"/>
                  </a:solidFill>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smtClean="0">
                    <a:solidFill>
                      <a:schemeClr val="bg1"/>
                    </a:solidFill>
                    <a:latin typeface="Arial" charset="0"/>
                    <a:ea typeface="宋体" charset="0"/>
                    <a:cs typeface="宋体" charset="0"/>
                  </a:rPr>
                  <a:t>1</a:t>
                </a:r>
                <a:r>
                  <a:rPr lang="en-US" altLang="zh-CN" b="1" dirty="0">
                    <a:solidFill>
                      <a:schemeClr val="bg1"/>
                    </a:solidFill>
                    <a:latin typeface="Arial" charset="0"/>
                    <a:ea typeface="宋体" charset="0"/>
                    <a:cs typeface="宋体" charset="0"/>
                  </a:rPr>
                  <a:t>-</a:t>
                </a:r>
                <a:r>
                  <a:rPr lang="en-US" altLang="zh-CN" b="1" dirty="0" smtClean="0">
                    <a:solidFill>
                      <a:schemeClr val="bg1"/>
                    </a:solidFill>
                    <a:latin typeface="Arial" charset="0"/>
                    <a:ea typeface="宋体" charset="0"/>
                    <a:cs typeface="宋体" charset="0"/>
                  </a:rPr>
                  <a:t>6 </a:t>
                </a:r>
                <a:r>
                  <a:rPr lang="en-US" altLang="zh-CN" b="1" dirty="0" err="1" smtClean="0">
                    <a:solidFill>
                      <a:schemeClr val="bg1"/>
                    </a:solidFill>
                    <a:latin typeface="Arial" charset="0"/>
                    <a:ea typeface="宋体" charset="0"/>
                    <a:cs typeface="宋体" charset="0"/>
                  </a:rPr>
                  <a:t>ишлэл</a:t>
                </a:r>
                <a:r>
                  <a:rPr lang="en-US" altLang="zh-CN" b="1" dirty="0" smtClean="0">
                    <a:solidFill>
                      <a:schemeClr val="bg1"/>
                    </a:solidFill>
                    <a:latin typeface="Arial" charset="0"/>
                    <a:ea typeface="宋体" charset="0"/>
                    <a:cs typeface="宋体" charset="0"/>
                  </a:rPr>
                  <a:t> </a:t>
                </a:r>
                <a:endParaRPr lang="en-US" altLang="zh-CN" dirty="0">
                  <a:solidFill>
                    <a:schemeClr val="bg1"/>
                  </a:solidFill>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smtClean="0">
                    <a:solidFill>
                      <a:schemeClr val="bg1"/>
                    </a:solidFill>
                    <a:latin typeface="Arial" charset="0"/>
                    <a:ea typeface="宋体" charset="0"/>
                    <a:cs typeface="宋体" charset="0"/>
                  </a:rPr>
                  <a:t>7</a:t>
                </a:r>
                <a:r>
                  <a:rPr lang="en-US" altLang="zh-CN" b="1" dirty="0">
                    <a:solidFill>
                      <a:schemeClr val="bg1"/>
                    </a:solidFill>
                    <a:latin typeface="Arial" charset="0"/>
                    <a:ea typeface="宋体" charset="0"/>
                    <a:cs typeface="宋体" charset="0"/>
                  </a:rPr>
                  <a:t>-</a:t>
                </a:r>
                <a:r>
                  <a:rPr lang="en-US" altLang="zh-CN" b="1" dirty="0" smtClean="0">
                    <a:solidFill>
                      <a:schemeClr val="bg1"/>
                    </a:solidFill>
                    <a:latin typeface="Arial" charset="0"/>
                    <a:ea typeface="宋体" charset="0"/>
                    <a:cs typeface="宋体" charset="0"/>
                  </a:rPr>
                  <a:t>13 </a:t>
                </a:r>
                <a:r>
                  <a:rPr lang="en-US" altLang="zh-CN" b="1" dirty="0" err="1" smtClean="0">
                    <a:solidFill>
                      <a:schemeClr val="bg1"/>
                    </a:solidFill>
                    <a:latin typeface="Arial" charset="0"/>
                    <a:ea typeface="宋体" charset="0"/>
                    <a:cs typeface="宋体" charset="0"/>
                  </a:rPr>
                  <a:t>ишлэл</a:t>
                </a:r>
                <a:r>
                  <a:rPr lang="en-US" altLang="zh-CN" dirty="0">
                    <a:solidFill>
                      <a:schemeClr val="bg1"/>
                    </a:solidFill>
                    <a:latin typeface="Arial" charset="0"/>
                    <a:ea typeface="宋体" charset="0"/>
                    <a:cs typeface="宋体" charset="0"/>
                  </a:rPr>
                  <a:t> </a:t>
                </a: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err="1" smtClean="0">
                    <a:solidFill>
                      <a:schemeClr val="bg1"/>
                    </a:solidFill>
                    <a:latin typeface="Arial" charset="0"/>
                    <a:ea typeface="宋体" charset="0"/>
                    <a:cs typeface="宋体" charset="0"/>
                  </a:rPr>
                  <a:t>Тушаалыг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дагаж</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амьдар</a:t>
                </a:r>
                <a:endParaRPr lang="en-US" altLang="zh-CN" dirty="0">
                  <a:solidFill>
                    <a:schemeClr val="bg1"/>
                  </a:solidFill>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err="1" smtClean="0">
                    <a:solidFill>
                      <a:schemeClr val="bg1"/>
                    </a:solidFill>
                    <a:latin typeface="Arial" charset="0"/>
                    <a:ea typeface="宋体" charset="0"/>
                    <a:cs typeface="宋体" charset="0"/>
                  </a:rPr>
                  <a:t>Хуурмаг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байдлыг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ажигла</a:t>
                </a:r>
                <a:endParaRPr lang="en-US" altLang="zh-CN" dirty="0">
                  <a:solidFill>
                    <a:schemeClr val="bg1"/>
                  </a:solidFill>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a:solidFill>
                      <a:schemeClr val="bg1"/>
                    </a:solidFill>
                    <a:latin typeface="Arial" charset="0"/>
                    <a:ea typeface="宋体" charset="0"/>
                    <a:cs typeface="宋体" charset="0"/>
                  </a:rPr>
                  <a:t> </a:t>
                </a:r>
                <a:endParaRPr lang="en-US" altLang="zh-CN" dirty="0">
                  <a:solidFill>
                    <a:schemeClr val="bg1"/>
                  </a:solidFill>
                  <a:latin typeface="Arial" charset="0"/>
                  <a:ea typeface="宋体" charset="0"/>
                  <a:cs typeface="宋体" charset="0"/>
                </a:endParaRPr>
              </a:p>
              <a:p>
                <a:pPr algn="ctr" eaLnBrk="0" hangingPunct="0"/>
                <a:r>
                  <a:rPr lang="en-US" altLang="zh-CN" b="1" dirty="0" err="1" smtClean="0">
                    <a:solidFill>
                      <a:schemeClr val="bg1"/>
                    </a:solidFill>
                    <a:latin typeface="Arial" charset="0"/>
                    <a:ea typeface="宋体" charset="0"/>
                    <a:cs typeface="宋体" charset="0"/>
                  </a:rPr>
                  <a:t>Эерэг</a:t>
                </a:r>
                <a:endParaRPr lang="en-US" altLang="zh-CN" dirty="0">
                  <a:solidFill>
                    <a:schemeClr val="bg1"/>
                  </a:solidFill>
                  <a:latin typeface="Arial" charset="0"/>
                  <a:ea typeface="宋体" charset="0"/>
                  <a:cs typeface="宋体" charset="0"/>
                </a:endParaRPr>
              </a:p>
              <a:p>
                <a:pPr algn="ctr" eaLnBrk="0" hangingPunct="0"/>
                <a:endParaRPr lang="en-US" altLang="zh-CN" dirty="0">
                  <a:solidFill>
                    <a:schemeClr val="bg1"/>
                  </a:solidFill>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Сөрөг</a:t>
                </a:r>
                <a:endParaRPr lang="en-US" altLang="zh-CN" dirty="0">
                  <a:solidFill>
                    <a:schemeClr val="bg1"/>
                  </a:solidFill>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err="1" smtClean="0">
                    <a:solidFill>
                      <a:schemeClr val="bg1"/>
                    </a:solidFill>
                    <a:latin typeface="Arial" charset="0"/>
                    <a:ea typeface="宋体" charset="0"/>
                    <a:cs typeface="宋体" charset="0"/>
                  </a:rPr>
                  <a:t>Үнэнийг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үйлдлээрээ</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харуул</a:t>
                </a:r>
                <a:endParaRPr lang="en-US" altLang="zh-CN" dirty="0">
                  <a:solidFill>
                    <a:schemeClr val="bg1"/>
                  </a:solidFill>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err="1" smtClean="0">
                    <a:solidFill>
                      <a:schemeClr val="bg1"/>
                    </a:solidFill>
                    <a:latin typeface="Arial" charset="0"/>
                    <a:ea typeface="宋体" charset="0"/>
                    <a:cs typeface="宋体" charset="0"/>
                  </a:rPr>
                  <a:t>Үнэнийг</a:t>
                </a:r>
                <a:r>
                  <a:rPr lang="en-US" altLang="zh-CN" b="1" dirty="0" smtClean="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хамгаал</a:t>
                </a:r>
                <a:endParaRPr lang="en-US" altLang="zh-CN" dirty="0">
                  <a:solidFill>
                    <a:schemeClr val="bg1"/>
                  </a:solidFill>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800" b="1" dirty="0">
                    <a:solidFill>
                      <a:schemeClr val="bg1"/>
                    </a:solidFill>
                    <a:latin typeface="Arial"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Үнэн</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ба</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хайраар</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мэндчилсэн</a:t>
                </a:r>
                <a:endParaRPr lang="en-US" altLang="zh-CN" sz="1800" dirty="0">
                  <a:solidFill>
                    <a:schemeClr val="bg1"/>
                  </a:solidFill>
                  <a:latin typeface="Arial Narrow" charset="0"/>
                  <a:ea typeface="宋体" charset="0"/>
                  <a:cs typeface="宋体" charset="0"/>
                </a:endParaRPr>
              </a:p>
              <a:p>
                <a:pPr algn="ctr" eaLnBrk="0" hangingPunct="0"/>
                <a:r>
                  <a:rPr lang="en-US" altLang="zh-CN" sz="1800" b="1" dirty="0">
                    <a:solidFill>
                      <a:schemeClr val="bg1"/>
                    </a:solidFill>
                    <a:latin typeface="Arial Narrow" charset="0"/>
                    <a:ea typeface="宋体" charset="0"/>
                    <a:cs typeface="宋体" charset="0"/>
                  </a:rPr>
                  <a:t>(1-3)</a:t>
                </a:r>
                <a:endParaRPr lang="en-US" altLang="zh-CN" sz="1800" dirty="0">
                  <a:solidFill>
                    <a:schemeClr val="bg1"/>
                  </a:solidFill>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78"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dirty="0" err="1" smtClean="0">
                    <a:solidFill>
                      <a:schemeClr val="bg1"/>
                    </a:solidFill>
                    <a:latin typeface="Arial Narrow" charset="0"/>
                    <a:ea typeface="宋体" charset="0"/>
                    <a:cs typeface="宋体" charset="0"/>
                  </a:rPr>
                  <a:t>Дуулгавартай</a:t>
                </a:r>
                <a:r>
                  <a:rPr lang="en-US" altLang="zh-CN" sz="2000" b="1" dirty="0" smtClean="0">
                    <a:solidFill>
                      <a:schemeClr val="bg1"/>
                    </a:solidFill>
                    <a:latin typeface="Arial Narrow" charset="0"/>
                    <a:ea typeface="宋体" charset="0"/>
                    <a:cs typeface="宋体" charset="0"/>
                  </a:rPr>
                  <a:t> </a:t>
                </a:r>
                <a:r>
                  <a:rPr lang="en-US" altLang="zh-CN" sz="2000" b="1" dirty="0" err="1" smtClean="0">
                    <a:solidFill>
                      <a:schemeClr val="bg1"/>
                    </a:solidFill>
                    <a:latin typeface="Arial Narrow" charset="0"/>
                    <a:ea typeface="宋体" charset="0"/>
                    <a:cs typeface="宋体" charset="0"/>
                  </a:rPr>
                  <a:t>байдлыг</a:t>
                </a:r>
                <a:r>
                  <a:rPr lang="en-US" altLang="zh-CN" sz="2000" b="1" dirty="0" smtClean="0">
                    <a:solidFill>
                      <a:schemeClr val="bg1"/>
                    </a:solidFill>
                    <a:latin typeface="Arial Narrow" charset="0"/>
                    <a:ea typeface="宋体" charset="0"/>
                    <a:cs typeface="宋体" charset="0"/>
                  </a:rPr>
                  <a:t> </a:t>
                </a:r>
                <a:r>
                  <a:rPr lang="en-US" altLang="zh-CN" sz="2000" b="1" dirty="0" err="1" smtClean="0">
                    <a:solidFill>
                      <a:schemeClr val="bg1"/>
                    </a:solidFill>
                    <a:latin typeface="Arial Narrow" charset="0"/>
                    <a:ea typeface="宋体" charset="0"/>
                    <a:cs typeface="宋体" charset="0"/>
                  </a:rPr>
                  <a:t>тушаасан</a:t>
                </a:r>
                <a:r>
                  <a:rPr lang="en-US" altLang="zh-CN" sz="1800" b="1" dirty="0" smtClean="0">
                    <a:solidFill>
                      <a:schemeClr val="bg1"/>
                    </a:solidFill>
                    <a:latin typeface="Arial Narrow" charset="0"/>
                    <a:ea typeface="宋体" charset="0"/>
                    <a:cs typeface="宋体" charset="0"/>
                  </a:rPr>
                  <a:t>(</a:t>
                </a:r>
                <a:r>
                  <a:rPr lang="en-US" altLang="zh-CN" sz="1800" b="1" dirty="0">
                    <a:solidFill>
                      <a:schemeClr val="bg1"/>
                    </a:solidFill>
                    <a:latin typeface="Arial Narrow" charset="0"/>
                    <a:ea typeface="宋体" charset="0"/>
                    <a:cs typeface="宋体" charset="0"/>
                  </a:rPr>
                  <a:t>4)</a:t>
                </a:r>
                <a:endParaRPr lang="en-US" altLang="zh-CN" sz="1800" dirty="0">
                  <a:solidFill>
                    <a:schemeClr val="bg1"/>
                  </a:solidFill>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dirty="0" err="1" smtClean="0">
                    <a:solidFill>
                      <a:schemeClr val="bg1"/>
                    </a:solidFill>
                    <a:latin typeface="Arial Narrow" charset="0"/>
                    <a:ea typeface="宋体" charset="0"/>
                    <a:cs typeface="宋体" charset="0"/>
                  </a:rPr>
                  <a:t>Хайрыг</a:t>
                </a:r>
                <a:r>
                  <a:rPr lang="en-US" altLang="zh-CN" sz="2000" b="1" dirty="0" smtClean="0">
                    <a:solidFill>
                      <a:schemeClr val="bg1"/>
                    </a:solidFill>
                    <a:latin typeface="Arial Narrow" charset="0"/>
                    <a:ea typeface="宋体" charset="0"/>
                    <a:cs typeface="宋体" charset="0"/>
                  </a:rPr>
                  <a:t> </a:t>
                </a:r>
                <a:r>
                  <a:rPr lang="en-US" altLang="zh-CN" sz="2000" b="1" dirty="0" err="1" smtClean="0">
                    <a:solidFill>
                      <a:schemeClr val="bg1"/>
                    </a:solidFill>
                    <a:latin typeface="Arial Narrow" charset="0"/>
                    <a:ea typeface="宋体" charset="0"/>
                    <a:cs typeface="宋体" charset="0"/>
                  </a:rPr>
                  <a:t>сайшаасан</a:t>
                </a:r>
                <a:endParaRPr lang="en-US" altLang="zh-CN" sz="1800" dirty="0">
                  <a:solidFill>
                    <a:schemeClr val="bg1"/>
                  </a:solidFill>
                  <a:latin typeface="Arial Narrow" charset="0"/>
                  <a:ea typeface="宋体" charset="0"/>
                  <a:cs typeface="宋体" charset="0"/>
                </a:endParaRPr>
              </a:p>
              <a:p>
                <a:pPr algn="ctr" eaLnBrk="0" hangingPunct="0"/>
                <a:r>
                  <a:rPr lang="en-US" altLang="zh-CN" sz="1800" b="1" dirty="0">
                    <a:solidFill>
                      <a:schemeClr val="bg1"/>
                    </a:solidFill>
                    <a:latin typeface="Arial Narrow" charset="0"/>
                    <a:ea typeface="宋体" charset="0"/>
                    <a:cs typeface="宋体" charset="0"/>
                  </a:rPr>
                  <a:t>(5-6)</a:t>
                </a:r>
                <a:endParaRPr lang="en-US" altLang="zh-CN" sz="1800" dirty="0">
                  <a:solidFill>
                    <a:schemeClr val="bg1"/>
                  </a:solidFill>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dirty="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Хуурамч</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багш</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нарт</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туслахгүйг</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сануулсан</a:t>
                </a:r>
                <a:endParaRPr lang="en-US" altLang="zh-CN" sz="1800" dirty="0">
                  <a:solidFill>
                    <a:schemeClr val="bg1"/>
                  </a:solidFill>
                  <a:latin typeface="Arial Narrow" charset="0"/>
                  <a:ea typeface="宋体" charset="0"/>
                  <a:cs typeface="宋体" charset="0"/>
                </a:endParaRPr>
              </a:p>
              <a:p>
                <a:pPr algn="ctr" eaLnBrk="0" hangingPunct="0"/>
                <a:r>
                  <a:rPr lang="en-US" altLang="zh-CN" sz="1800" b="1" dirty="0">
                    <a:solidFill>
                      <a:schemeClr val="bg1"/>
                    </a:solidFill>
                    <a:latin typeface="Arial Narrow" charset="0"/>
                    <a:ea typeface="宋体" charset="0"/>
                    <a:cs typeface="宋体" charset="0"/>
                  </a:rPr>
                  <a:t>(7-11)</a:t>
                </a:r>
                <a:endParaRPr lang="en-US" altLang="zh-CN" sz="1800" dirty="0">
                  <a:solidFill>
                    <a:schemeClr val="bg1"/>
                  </a:solidFill>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dirty="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Айлчлахыг</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хүсч</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байгаагаа</a:t>
                </a:r>
                <a:r>
                  <a:rPr lang="en-US" altLang="zh-CN" sz="1800" b="1" dirty="0" smtClean="0">
                    <a:solidFill>
                      <a:schemeClr val="bg1"/>
                    </a:solidFill>
                    <a:latin typeface="Arial Narrow" charset="0"/>
                    <a:ea typeface="宋体" charset="0"/>
                    <a:cs typeface="宋体" charset="0"/>
                  </a:rPr>
                  <a:t> </a:t>
                </a:r>
                <a:r>
                  <a:rPr lang="en-US" altLang="zh-CN" sz="1800" b="1" dirty="0" err="1" smtClean="0">
                    <a:solidFill>
                      <a:schemeClr val="bg1"/>
                    </a:solidFill>
                    <a:latin typeface="Arial Narrow" charset="0"/>
                    <a:ea typeface="宋体" charset="0"/>
                    <a:cs typeface="宋体" charset="0"/>
                  </a:rPr>
                  <a:t>илэрхийлсэн</a:t>
                </a:r>
                <a:endParaRPr lang="en-US" altLang="zh-CN" sz="1800" dirty="0">
                  <a:solidFill>
                    <a:schemeClr val="bg1"/>
                  </a:solidFill>
                  <a:latin typeface="Arial Narrow" charset="0"/>
                  <a:ea typeface="宋体" charset="0"/>
                  <a:cs typeface="宋体" charset="0"/>
                </a:endParaRPr>
              </a:p>
              <a:p>
                <a:pPr algn="ctr" eaLnBrk="0" hangingPunct="0"/>
                <a:r>
                  <a:rPr lang="en-US" altLang="zh-CN" sz="1800" b="1" dirty="0">
                    <a:solidFill>
                      <a:schemeClr val="bg1"/>
                    </a:solidFill>
                    <a:latin typeface="Arial Narrow" charset="0"/>
                    <a:ea typeface="宋体" charset="0"/>
                    <a:cs typeface="宋体" charset="0"/>
                  </a:rPr>
                  <a:t>(12-13)</a:t>
                </a:r>
                <a:endParaRPr lang="en-US" altLang="zh-CN" sz="1800" dirty="0">
                  <a:solidFill>
                    <a:schemeClr val="bg1"/>
                  </a:solidFill>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a:solidFill>
                      <a:schemeClr val="bg1"/>
                    </a:solidFill>
                    <a:latin typeface="Arial" charset="0"/>
                    <a:ea typeface="宋体" charset="0"/>
                    <a:cs typeface="宋体" charset="0"/>
                  </a:rPr>
                  <a:t> </a:t>
                </a:r>
                <a:r>
                  <a:rPr lang="en-US" altLang="zh-CN" b="1" dirty="0" err="1" smtClean="0">
                    <a:solidFill>
                      <a:schemeClr val="bg1"/>
                    </a:solidFill>
                    <a:latin typeface="Arial" charset="0"/>
                    <a:ea typeface="宋体" charset="0"/>
                    <a:cs typeface="宋体" charset="0"/>
                  </a:rPr>
                  <a:t>Ефес</a:t>
                </a:r>
                <a:endParaRPr lang="en-US" altLang="zh-CN" dirty="0">
                  <a:solidFill>
                    <a:schemeClr val="bg1"/>
                  </a:solidFill>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dirty="0" smtClean="0">
                    <a:solidFill>
                      <a:schemeClr val="bg1"/>
                    </a:solidFill>
                    <a:latin typeface="Arial" charset="0"/>
                    <a:ea typeface="宋体" charset="0"/>
                    <a:cs typeface="宋体" charset="0"/>
                  </a:rPr>
                  <a:t>МЭ 85</a:t>
                </a:r>
                <a:r>
                  <a:rPr lang="en-US" altLang="zh-CN" b="1" dirty="0">
                    <a:solidFill>
                      <a:schemeClr val="bg1"/>
                    </a:solidFill>
                    <a:latin typeface="Arial" charset="0"/>
                    <a:ea typeface="宋体" charset="0"/>
                    <a:cs typeface="宋体" charset="0"/>
                  </a:rPr>
                  <a:t>-95</a:t>
                </a:r>
                <a:endParaRPr lang="en-US" altLang="zh-CN" dirty="0">
                  <a:solidFill>
                    <a:schemeClr val="bg1"/>
                  </a:solidFill>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grpSp>
      </p:gr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a:extLst/>
        </p:spPr>
        <p:txBody>
          <a:bodyPr anchor="ctr"/>
          <a:lstStyle/>
          <a:p>
            <a:pPr>
              <a:defRPr/>
            </a:pPr>
            <a:r>
              <a:rPr lang="en-US" b="1" dirty="0" err="1" smtClean="0">
                <a:effectLst>
                  <a:glow rad="127000">
                    <a:schemeClr val="tx1"/>
                  </a:glow>
                </a:effectLst>
                <a:latin typeface="Arial" charset="0"/>
                <a:ea typeface="ＭＳ Ｐゴシック" charset="0"/>
                <a:cs typeface="ＭＳ Ｐゴシック" charset="0"/>
              </a:rPr>
              <a:t>Харилцаагаа</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бататгасан</a:t>
            </a:r>
            <a:r>
              <a:rPr lang="en-US" b="1" dirty="0" smtClean="0">
                <a:effectLst>
                  <a:glow rad="127000">
                    <a:schemeClr val="tx1"/>
                  </a:glow>
                </a:effectLst>
                <a:latin typeface="Arial" charset="0"/>
                <a:ea typeface="ＭＳ Ｐゴシック" charset="0"/>
                <a:cs typeface="ＭＳ Ｐゴシック" charset="0"/>
              </a:rPr>
              <a:t> (12-13)</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28800"/>
            <a:ext cx="9144000"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ru-RU" sz="3600" b="1" baseline="30000" dirty="0" smtClean="0">
                <a:effectLst>
                  <a:glow rad="127000">
                    <a:schemeClr val="tx1"/>
                  </a:glow>
                </a:effectLst>
                <a:latin typeface="Arial" charset="0"/>
                <a:ea typeface="ＭＳ Ｐゴシック" charset="0"/>
                <a:cs typeface="ＭＳ Ｐゴシック" charset="0"/>
              </a:rPr>
              <a:t>12</a:t>
            </a:r>
            <a:r>
              <a:rPr lang="ru-RU" sz="3600" b="1" dirty="0" smtClean="0">
                <a:effectLst>
                  <a:glow rad="127000">
                    <a:schemeClr val="tx1"/>
                  </a:glow>
                </a:effectLst>
                <a:latin typeface="Arial" charset="0"/>
                <a:ea typeface="ＭＳ Ｐゴシック" charset="0"/>
                <a:cs typeface="ＭＳ Ｐゴシック" charset="0"/>
              </a:rPr>
              <a:t>Та </a:t>
            </a:r>
            <a:r>
              <a:rPr lang="ru-RU" sz="3600" b="1" dirty="0">
                <a:effectLst>
                  <a:glow rad="127000">
                    <a:schemeClr val="tx1"/>
                  </a:glow>
                </a:effectLst>
                <a:latin typeface="Arial" charset="0"/>
                <a:ea typeface="ＭＳ Ｐゴシック" charset="0"/>
                <a:cs typeface="ＭＳ Ｐゴシック" charset="0"/>
              </a:rPr>
              <a:t>нарт </a:t>
            </a:r>
            <a:r>
              <a:rPr lang="ru-RU" sz="3600" b="1" dirty="0" err="1">
                <a:effectLst>
                  <a:glow rad="127000">
                    <a:schemeClr val="tx1"/>
                  </a:glow>
                </a:effectLst>
                <a:latin typeface="Arial" charset="0"/>
                <a:ea typeface="ＭＳ Ｐゴシック" charset="0"/>
                <a:cs typeface="ＭＳ Ｐゴシック" charset="0"/>
              </a:rPr>
              <a:t>бичмээр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зүйл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надад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олон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байгаа</a:t>
            </a:r>
            <a:r>
              <a:rPr lang="ru-RU" sz="3600" b="1" dirty="0">
                <a:effectLst>
                  <a:glow rad="127000">
                    <a:schemeClr val="tx1"/>
                  </a:glow>
                </a:effectLst>
                <a:latin typeface="Arial" charset="0"/>
                <a:ea typeface="ＭＳ Ｐゴシック" charset="0"/>
                <a:cs typeface="ＭＳ Ｐゴシック" charset="0"/>
              </a:rPr>
              <a:t> ч </a:t>
            </a:r>
            <a:r>
              <a:rPr lang="ru-RU" sz="3600" b="1" dirty="0" err="1">
                <a:effectLst>
                  <a:glow rad="127000">
                    <a:schemeClr val="tx1"/>
                  </a:glow>
                </a:effectLst>
                <a:latin typeface="Arial" charset="0"/>
                <a:ea typeface="ＭＳ Ｐゴシック" charset="0"/>
                <a:cs typeface="ＭＳ Ｐゴシック" charset="0"/>
              </a:rPr>
              <a:t>би</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цаас</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янтай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нийлүүлэхийг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хүсэлгүй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харин</a:t>
            </a:r>
            <a:r>
              <a:rPr lang="ru-RU" sz="3600" b="1" dirty="0">
                <a:effectLst>
                  <a:glow rad="127000">
                    <a:schemeClr val="tx1"/>
                  </a:glow>
                </a:effectLst>
                <a:latin typeface="Arial" charset="0"/>
                <a:ea typeface="ＭＳ Ｐゴシック" charset="0"/>
                <a:cs typeface="ＭＳ Ｐゴシック" charset="0"/>
              </a:rPr>
              <a:t> та нар </a:t>
            </a:r>
            <a:r>
              <a:rPr lang="ru-RU" sz="3600" b="1" dirty="0" err="1">
                <a:effectLst>
                  <a:glow rad="127000">
                    <a:schemeClr val="tx1"/>
                  </a:glow>
                </a:effectLst>
                <a:latin typeface="Arial" charset="0"/>
                <a:ea typeface="ＭＳ Ｐゴシック" charset="0"/>
                <a:cs typeface="ＭＳ Ｐゴシック" charset="0"/>
              </a:rPr>
              <a:t>уруу</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очиж</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нүүр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нүүрээрээ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ярилцахыг</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хүсэж</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байна</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Ингэснээр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бидний</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баяр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хөөр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дүүрэн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болно</a:t>
            </a:r>
            <a:r>
              <a:rPr lang="ru-RU" sz="3600" b="1" dirty="0">
                <a:effectLst>
                  <a:glow rad="127000">
                    <a:schemeClr val="tx1"/>
                  </a:glow>
                </a:effectLst>
                <a:latin typeface="Arial" charset="0"/>
                <a:ea typeface="ＭＳ Ｐゴシック" charset="0"/>
                <a:cs typeface="ＭＳ Ｐゴシック" charset="0"/>
              </a:rPr>
              <a:t>. </a:t>
            </a:r>
            <a:r>
              <a:rPr lang="ru-RU" sz="3600" b="1" baseline="30000" dirty="0">
                <a:effectLst>
                  <a:glow rad="127000">
                    <a:schemeClr val="tx1"/>
                  </a:glow>
                </a:effectLst>
                <a:latin typeface="Arial" charset="0"/>
                <a:ea typeface="ＭＳ Ｐゴシック" charset="0"/>
                <a:cs typeface="ＭＳ Ｐゴシック" charset="0"/>
              </a:rPr>
              <a:t>13</a:t>
            </a:r>
            <a:r>
              <a:rPr lang="ru-RU" sz="3600" b="1" dirty="0">
                <a:effectLst>
                  <a:glow rad="127000">
                    <a:schemeClr val="tx1"/>
                  </a:glow>
                </a:effectLst>
                <a:latin typeface="Arial" charset="0"/>
                <a:ea typeface="ＭＳ Ｐゴシック" charset="0"/>
                <a:cs typeface="ＭＳ Ｐゴシック" charset="0"/>
              </a:rPr>
              <a:t>Таны </a:t>
            </a:r>
            <a:r>
              <a:rPr lang="ru-RU" sz="3600" b="1" dirty="0" err="1">
                <a:effectLst>
                  <a:glow rad="127000">
                    <a:schemeClr val="tx1"/>
                  </a:glow>
                </a:effectLst>
                <a:latin typeface="Arial" charset="0"/>
                <a:ea typeface="ＭＳ Ｐゴシック" charset="0"/>
                <a:cs typeface="ＭＳ Ｐゴシック" charset="0"/>
              </a:rPr>
              <a:t>сонгогдсон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эгч</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дүүгийн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чинь</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хүүхдүүд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танд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мэнд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хүргэж</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байна</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(2 </a:t>
            </a:r>
            <a:r>
              <a:rPr lang="en-US" sz="3600" b="1" dirty="0" err="1" smtClean="0">
                <a:effectLst>
                  <a:glow rad="127000">
                    <a:schemeClr val="tx1"/>
                  </a:glow>
                </a:effectLst>
                <a:latin typeface="Arial" charset="0"/>
                <a:ea typeface="ＭＳ Ｐゴシック" charset="0"/>
                <a:cs typeface="ＭＳ Ｐゴシック" charset="0"/>
              </a:rPr>
              <a:t>Иохан</a:t>
            </a:r>
            <a:r>
              <a:rPr lang="en-US" sz="3600" b="1" dirty="0" smtClean="0">
                <a:effectLst>
                  <a:glow rad="127000">
                    <a:schemeClr val="tx1"/>
                  </a:glow>
                </a:effectLst>
                <a:latin typeface="Arial" charset="0"/>
                <a:ea typeface="ＭＳ Ｐゴシック" charset="0"/>
                <a:cs typeface="ＭＳ Ｐゴシック" charset="0"/>
              </a:rPr>
              <a:t> 12-13).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94518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err="1"/>
              <a:t>Хүн</a:t>
            </a:r>
            <a:r>
              <a:rPr lang="en-US" sz="4800" b="1" dirty="0"/>
              <a:t> </a:t>
            </a:r>
            <a:r>
              <a:rPr lang="en-US" sz="4800" b="1" dirty="0" err="1"/>
              <a:t>хэрхэн</a:t>
            </a:r>
            <a:r>
              <a:rPr lang="en-US" sz="4800" b="1" dirty="0"/>
              <a:t> </a:t>
            </a:r>
            <a:r>
              <a:rPr lang="en-US" sz="4800" b="1" dirty="0" err="1"/>
              <a:t>сайн</a:t>
            </a:r>
            <a:r>
              <a:rPr lang="en-US" sz="4800" b="1" dirty="0"/>
              <a:t> </a:t>
            </a:r>
            <a:r>
              <a:rPr lang="en-US" sz="4800" b="1" dirty="0" err="1"/>
              <a:t>мэдээнээс</a:t>
            </a:r>
            <a:r>
              <a:rPr lang="en-US" sz="4800" b="1" dirty="0"/>
              <a:t> </a:t>
            </a:r>
            <a:r>
              <a:rPr lang="en-US" sz="4800" b="1" dirty="0" err="1"/>
              <a:t>гадуур</a:t>
            </a:r>
            <a:r>
              <a:rPr lang="en-US" sz="4800" b="1" dirty="0"/>
              <a:t> </a:t>
            </a:r>
            <a:r>
              <a:rPr lang="en-US" sz="4800" b="1" dirty="0" err="1"/>
              <a:t>амьдарч</a:t>
            </a:r>
            <a:r>
              <a:rPr lang="en-US" sz="4800" b="1" dirty="0"/>
              <a:t> </a:t>
            </a:r>
            <a:r>
              <a:rPr lang="en-US" sz="4800" b="1" dirty="0" err="1"/>
              <a:t>болох</a:t>
            </a:r>
            <a:r>
              <a:rPr lang="en-US" sz="4800" b="1" dirty="0"/>
              <a:t> </a:t>
            </a:r>
            <a:r>
              <a:rPr lang="en-US" sz="4800" b="1" dirty="0" err="1"/>
              <a:t>вэ</a:t>
            </a:r>
            <a:r>
              <a:rPr lang="en-US" sz="4800" b="1" dirty="0"/>
              <a:t>?</a:t>
            </a:r>
          </a:p>
        </p:txBody>
      </p:sp>
      <p:pic>
        <p:nvPicPr>
          <p:cNvPr id="3" name="Picture 2"/>
          <p:cNvPicPr>
            <a:picLocks noChangeAspect="1"/>
          </p:cNvPicPr>
          <p:nvPr/>
        </p:nvPicPr>
        <p:blipFill>
          <a:blip r:embed="rId2"/>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333681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Гол</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санаа</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Сайн</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мэдээнд</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садаа</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болсон</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хүмүүст</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туслахгүйгээр</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сайн</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мэдээгээр</a:t>
            </a:r>
            <a:r>
              <a:rPr lang="en-US" sz="5400" b="1" dirty="0" smtClean="0">
                <a:solidFill>
                  <a:srgbClr val="FFFFFF"/>
                </a:solidFill>
                <a:effectLst>
                  <a:glow rad="127000">
                    <a:srgbClr val="000000"/>
                  </a:glow>
                </a:effectLst>
                <a:latin typeface="Arial" charset="0"/>
                <a:ea typeface="ＭＳ Ｐゴシック" charset="0"/>
                <a:cs typeface="ＭＳ Ｐゴシック" charset="0"/>
              </a:rPr>
              <a:t> </a:t>
            </a:r>
            <a:r>
              <a:rPr lang="en-US" sz="5400" b="1" dirty="0" err="1" smtClean="0">
                <a:solidFill>
                  <a:srgbClr val="FFFFFF"/>
                </a:solidFill>
                <a:effectLst>
                  <a:glow rad="127000">
                    <a:srgbClr val="000000"/>
                  </a:glow>
                </a:effectLst>
                <a:latin typeface="Arial" charset="0"/>
                <a:ea typeface="ＭＳ Ｐゴシック" charset="0"/>
                <a:cs typeface="ＭＳ Ｐゴシック" charset="0"/>
              </a:rPr>
              <a:t>амьдар</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944915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en-US" sz="2800" b="1" dirty="0" err="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Тойм</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300-301</a:t>
            </a:r>
          </a:p>
        </p:txBody>
      </p:sp>
      <p:sp>
        <p:nvSpPr>
          <p:cNvPr id="20488" name="Text Box 8"/>
          <p:cNvSpPr txBox="1">
            <a:spLocks noChangeArrowheads="1"/>
          </p:cNvSpPr>
          <p:nvPr/>
        </p:nvSpPr>
        <p:spPr bwMode="auto">
          <a:xfrm>
            <a:off x="381000" y="2330450"/>
            <a:ext cx="8382000" cy="954107"/>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I. (1-6) </a:t>
            </a:r>
            <a:r>
              <a:rPr lang="en-US" altLang="zh-CN" sz="28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Дараа</a:t>
            </a: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28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нь</a:t>
            </a: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28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хэлэх</a:t>
            </a: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28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сануулгынхаа</a:t>
            </a: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28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өмнө</a:t>
            </a: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28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эмэгтэйн</a:t>
            </a: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28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итгэл</a:t>
            </a: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28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хайрыг</a:t>
            </a: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2800" b="1" dirty="0" err="1" smtClean="0">
                <a:solidFill>
                  <a:srgbClr val="FFFFFF"/>
                </a:solidFill>
                <a:effectLst>
                  <a:outerShdw blurRad="38100" dist="38100" dir="2700000" algn="tl">
                    <a:srgbClr val="000000">
                      <a:alpha val="43137"/>
                    </a:srgbClr>
                  </a:outerShdw>
                </a:effectLst>
                <a:latin typeface="Arial" charset="0"/>
                <a:ea typeface="宋体" charset="0"/>
                <a:cs typeface="宋体" charset="0"/>
              </a:rPr>
              <a:t>Иохан</a:t>
            </a: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en-US" altLang="zh-CN" sz="2800" b="1" dirty="0" err="1" smtClean="0">
                <a:solidFill>
                  <a:srgbClr val="FFFF00"/>
                </a:solidFill>
                <a:effectLst>
                  <a:outerShdw blurRad="38100" dist="38100" dir="2700000" algn="tl">
                    <a:srgbClr val="000000">
                      <a:alpha val="43137"/>
                    </a:srgbClr>
                  </a:outerShdw>
                </a:effectLst>
                <a:latin typeface="Arial" charset="0"/>
                <a:ea typeface="宋体" charset="0"/>
                <a:cs typeface="宋体" charset="0"/>
              </a:rPr>
              <a:t>урамшуулсан</a:t>
            </a:r>
            <a:endParaRPr lang="en-US" altLang="zh-CN" sz="2800" b="1" dirty="0" smtClean="0">
              <a:solidFill>
                <a:srgbClr val="FFFF00"/>
              </a:solidFill>
              <a:effectLst>
                <a:outerShdw blurRad="38100" dist="38100" dir="2700000" algn="tl">
                  <a:srgbClr val="000000">
                    <a:alpha val="43137"/>
                  </a:srgbClr>
                </a:outerShdw>
              </a:effectLst>
              <a:latin typeface="Arial" charset="0"/>
              <a:ea typeface="宋体" charset="0"/>
              <a:cs typeface="宋体" charset="0"/>
            </a:endParaRPr>
          </a:p>
        </p:txBody>
      </p:sp>
      <p:sp>
        <p:nvSpPr>
          <p:cNvPr id="20489" name="Text Box 9"/>
          <p:cNvSpPr txBox="1">
            <a:spLocks noChangeArrowheads="1"/>
          </p:cNvSpPr>
          <p:nvPr/>
        </p:nvSpPr>
        <p:spPr bwMode="auto">
          <a:xfrm>
            <a:off x="381000" y="4073525"/>
            <a:ext cx="8382000" cy="1384995"/>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	II.  (7-13) </a:t>
            </a:r>
            <a:r>
              <a:rPr lang="x-none"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Хуурамч багш нарт туслахгүй байж хайранд хүртэл хязгаар байдгийг </a:t>
            </a:r>
            <a:r>
              <a:rPr lang="x-none" altLang="zh-CN" sz="2800" b="1" dirty="0" smtClean="0">
                <a:solidFill>
                  <a:srgbClr val="FFFF00"/>
                </a:solidFill>
                <a:effectLst>
                  <a:outerShdw blurRad="38100" dist="38100" dir="2700000" algn="tl">
                    <a:srgbClr val="000000">
                      <a:alpha val="43137"/>
                    </a:srgbClr>
                  </a:outerShdw>
                </a:effectLst>
                <a:latin typeface="Arial" charset="0"/>
                <a:ea typeface="宋体" charset="0"/>
                <a:cs typeface="宋体" charset="0"/>
              </a:rPr>
              <a:t>сануулсан</a:t>
            </a:r>
            <a:r>
              <a:rPr lang="x-none"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rPr>
              <a:t>.</a:t>
            </a:r>
            <a:endParaRPr lang="en-US" altLang="zh-CN" sz="2800" b="1" dirty="0" smtClean="0">
              <a:solidFill>
                <a:srgbClr val="FFFFFF"/>
              </a:solidFill>
              <a:effectLst>
                <a:outerShdw blurRad="38100" dist="38100" dir="2700000" algn="tl">
                  <a:srgbClr val="000000">
                    <a:alpha val="43137"/>
                  </a:srgbClr>
                </a:outerShdw>
              </a:effectLst>
              <a:latin typeface="Arial" charset="0"/>
              <a:ea typeface="宋体" charset="0"/>
              <a:cs typeface="宋体" charset="0"/>
            </a:endParaRP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7177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 </a:t>
            </a:r>
            <a:r>
              <a:rPr lang="en-US" sz="4000" b="1" dirty="0" err="1">
                <a:effectLst>
                  <a:glow rad="127000">
                    <a:schemeClr val="tx1"/>
                  </a:glow>
                </a:effectLst>
                <a:latin typeface="Arial" charset="0"/>
                <a:ea typeface="ＭＳ Ｐゴシック" charset="0"/>
                <a:cs typeface="ＭＳ Ｐゴシック" charset="0"/>
              </a:rPr>
              <a:t>Жинхэнэ</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багш</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нарт</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туслах</a:t>
            </a:r>
            <a:r>
              <a:rPr lang="en-US" sz="4000" b="1" dirty="0">
                <a:effectLst>
                  <a:glow rad="127000">
                    <a:schemeClr val="tx1"/>
                  </a:glow>
                </a:effectLst>
                <a:latin typeface="Arial" charset="0"/>
                <a:ea typeface="ＭＳ Ｐゴシック" charset="0"/>
                <a:cs typeface="ＭＳ Ｐゴシック" charset="0"/>
              </a:rPr>
              <a:t>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Tree>
    <p:extLst>
      <p:ext uri="{BB962C8B-B14F-4D97-AF65-F5344CB8AC3E}">
        <p14:creationId xmlns:p14="http://schemas.microsoft.com/office/powerpoint/2010/main" val="2076381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2"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 </a:t>
                </a:r>
                <a:endParaRPr lang="en-US" dirty="0">
                  <a:solidFill>
                    <a:schemeClr val="tx1"/>
                  </a:solidFill>
                  <a:latin typeface="Arial"/>
                  <a:cs typeface="Arial"/>
                </a:endParaRPr>
              </a:p>
            </p:txBody>
          </p:sp>
        </p:grpSp>
      </p:grpSp>
      <p:sp>
        <p:nvSpPr>
          <p:cNvPr id="4" name="Title 3"/>
          <p:cNvSpPr>
            <a:spLocks noGrp="1"/>
          </p:cNvSpPr>
          <p:nvPr>
            <p:ph type="title" idx="4294967295"/>
          </p:nvPr>
        </p:nvSpPr>
        <p:spPr>
          <a:xfrm>
            <a:off x="971600" y="20644"/>
            <a:ext cx="7772400" cy="1680163"/>
          </a:xfrm>
        </p:spPr>
        <p:txBody>
          <a:bodyPr/>
          <a:lstStyle/>
          <a:p>
            <a:r>
              <a:rPr lang="x-none" b="1" dirty="0" smtClean="0">
                <a:latin typeface="Arial"/>
                <a:cs typeface="Arial"/>
              </a:rPr>
              <a:t>Чарльз аа, чамд баптисм хүртээх үед …</a:t>
            </a:r>
            <a:endParaRPr lang="en-US" b="1" dirty="0">
              <a:latin typeface="Arial"/>
              <a:cs typeface="Arial"/>
            </a:endParaRPr>
          </a:p>
        </p:txBody>
      </p:sp>
    </p:spTree>
  </p:cSld>
  <p:clrMapOvr>
    <a:masterClrMapping/>
  </p:clrMapOvr>
  <p:transition xmlns:p14="http://schemas.microsoft.com/office/powerpoint/2010/main" spd="slow" advTm="4000">
    <p:zoom/>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a:cs typeface="Arial"/>
                </a:rPr>
                <a:t> </a:t>
              </a:r>
              <a:endParaRPr lang="en-US" dirty="0">
                <a:solidFill>
                  <a:schemeClr val="tx1"/>
                </a:solidFill>
                <a:latin typeface="Arial"/>
                <a:cs typeface="Arial"/>
              </a:endParaRP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en-US" b="1" kern="1200" dirty="0" err="1" smtClean="0">
                <a:latin typeface="Arial"/>
                <a:cs typeface="Arial"/>
              </a:rPr>
              <a:t>Уснаас</a:t>
            </a:r>
            <a:r>
              <a:rPr lang="en-US" b="1" kern="1200" dirty="0" smtClean="0">
                <a:latin typeface="Arial"/>
                <a:cs typeface="Arial"/>
              </a:rPr>
              <a:t> </a:t>
            </a:r>
            <a:r>
              <a:rPr lang="en-US" b="1" kern="1200" dirty="0" err="1" smtClean="0">
                <a:latin typeface="Arial"/>
                <a:cs typeface="Arial"/>
              </a:rPr>
              <a:t>доош</a:t>
            </a:r>
            <a:r>
              <a:rPr lang="en-US" b="1" kern="1200" dirty="0" smtClean="0">
                <a:latin typeface="Arial"/>
                <a:cs typeface="Arial"/>
              </a:rPr>
              <a:t> </a:t>
            </a:r>
            <a:r>
              <a:rPr lang="en-US" b="1" kern="1200" dirty="0" err="1" smtClean="0">
                <a:latin typeface="Arial"/>
                <a:cs typeface="Arial"/>
              </a:rPr>
              <a:t>орсон</a:t>
            </a:r>
            <a:r>
              <a:rPr lang="en-US" b="1" kern="1200" dirty="0" smtClean="0">
                <a:latin typeface="Arial"/>
                <a:cs typeface="Arial"/>
              </a:rPr>
              <a:t> </a:t>
            </a:r>
            <a:r>
              <a:rPr lang="en-US" b="1" kern="1200" dirty="0" err="1" smtClean="0">
                <a:latin typeface="Arial"/>
                <a:cs typeface="Arial"/>
              </a:rPr>
              <a:t>бүхэн</a:t>
            </a:r>
            <a:r>
              <a:rPr lang="en-US" b="1" kern="1200" dirty="0" smtClean="0">
                <a:latin typeface="Arial"/>
                <a:cs typeface="Arial"/>
              </a:rPr>
              <a:t> </a:t>
            </a:r>
            <a:r>
              <a:rPr lang="en-US" b="1" kern="1200" dirty="0" err="1" smtClean="0">
                <a:latin typeface="Arial"/>
                <a:cs typeface="Arial"/>
              </a:rPr>
              <a:t>Бурханд</a:t>
            </a:r>
            <a:r>
              <a:rPr lang="en-US" b="1" kern="1200" dirty="0" smtClean="0">
                <a:latin typeface="Arial"/>
                <a:cs typeface="Arial"/>
              </a:rPr>
              <a:t> </a:t>
            </a:r>
            <a:r>
              <a:rPr lang="en-US" b="1" kern="1200" dirty="0" err="1" smtClean="0">
                <a:latin typeface="Arial"/>
                <a:cs typeface="Arial"/>
              </a:rPr>
              <a:t>хамаатай</a:t>
            </a:r>
            <a:r>
              <a:rPr lang="en-US" b="1" kern="1200" dirty="0" smtClean="0">
                <a:latin typeface="Arial"/>
                <a:cs typeface="Arial"/>
              </a:rPr>
              <a:t> </a:t>
            </a:r>
            <a:r>
              <a:rPr lang="en-US" b="1" kern="1200" dirty="0" err="1" smtClean="0">
                <a:latin typeface="Arial"/>
                <a:cs typeface="Arial"/>
              </a:rPr>
              <a:t>болно</a:t>
            </a:r>
            <a:r>
              <a:rPr lang="en-US" b="1" kern="1200" dirty="0" smtClean="0">
                <a:latin typeface="Arial"/>
                <a:cs typeface="Arial"/>
              </a:rPr>
              <a:t>.</a:t>
            </a:r>
            <a:endParaRPr lang="en-US" b="1" kern="1200" dirty="0">
              <a:latin typeface="Arial"/>
              <a:cs typeface="Arial"/>
            </a:endParaRPr>
          </a:p>
        </p:txBody>
      </p:sp>
    </p:spTree>
  </p:cSld>
  <p:clrMapOvr>
    <a:masterClrMapping/>
  </p:clrMapOvr>
  <p:transition xmlns:p14="http://schemas.microsoft.com/office/powerpoint/2010/main" spd="slow" advTm="4000">
    <p:pull dir="l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a:extLst/>
        </p:spPr>
        <p:txBody>
          <a:bodyPr/>
          <a:lstStyle/>
          <a:p>
            <a:pPr>
              <a:defRPr/>
            </a:pPr>
            <a:r>
              <a:rPr lang="en-US" sz="4800" b="1" dirty="0" smtClean="0">
                <a:solidFill>
                  <a:srgbClr val="FFFFFF"/>
                </a:solidFill>
                <a:effectLst>
                  <a:glow rad="165100">
                    <a:schemeClr val="tx1">
                      <a:alpha val="99000"/>
                    </a:schemeClr>
                  </a:glow>
                </a:effectLst>
              </a:rPr>
              <a:t>ШГ-</a:t>
            </a:r>
            <a:r>
              <a:rPr lang="en-US" sz="4800" b="1" dirty="0" err="1" smtClean="0">
                <a:solidFill>
                  <a:srgbClr val="FFFFFF"/>
                </a:solidFill>
                <a:effectLst>
                  <a:glow rad="165100">
                    <a:schemeClr val="tx1">
                      <a:alpha val="99000"/>
                    </a:schemeClr>
                  </a:glow>
                </a:effectLst>
              </a:rPr>
              <a:t>ий</a:t>
            </a:r>
            <a:r>
              <a:rPr lang="en-US" sz="4800" b="1" dirty="0" smtClean="0">
                <a:solidFill>
                  <a:srgbClr val="FFFFFF"/>
                </a:solidFill>
                <a:effectLst>
                  <a:glow rad="165100">
                    <a:schemeClr val="tx1">
                      <a:alpha val="99000"/>
                    </a:schemeClr>
                  </a:glow>
                </a:effectLst>
              </a:rPr>
              <a:t> </a:t>
            </a:r>
            <a:r>
              <a:rPr lang="en-US" sz="4800" b="1" dirty="0" err="1" smtClean="0">
                <a:solidFill>
                  <a:srgbClr val="FFFFFF"/>
                </a:solidFill>
                <a:effectLst>
                  <a:glow rad="165100">
                    <a:schemeClr val="tx1">
                      <a:alpha val="99000"/>
                    </a:schemeClr>
                  </a:glow>
                </a:effectLst>
              </a:rPr>
              <a:t>емэйлийн</a:t>
            </a:r>
            <a:r>
              <a:rPr lang="en-US" sz="4800" b="1" dirty="0" smtClean="0">
                <a:solidFill>
                  <a:srgbClr val="FFFFFF"/>
                </a:solidFill>
                <a:effectLst>
                  <a:glow rad="165100">
                    <a:schemeClr val="tx1">
                      <a:alpha val="99000"/>
                    </a:schemeClr>
                  </a:glow>
                </a:effectLst>
              </a:rPr>
              <a:t> </a:t>
            </a:r>
            <a:r>
              <a:rPr lang="en-US" sz="4800" b="1" dirty="0" err="1" smtClean="0">
                <a:solidFill>
                  <a:srgbClr val="FFFFFF"/>
                </a:solidFill>
                <a:effectLst>
                  <a:glow rad="165100">
                    <a:schemeClr val="tx1">
                      <a:alpha val="99000"/>
                    </a:schemeClr>
                  </a:glow>
                </a:effectLst>
              </a:rPr>
              <a:t>ишлэл</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70551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slow" advTm="6000">
    <p:pull dir="ld"/>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2658" name="Text Box 2"/>
          <p:cNvSpPr txBox="1">
            <a:spLocks noChangeArrowheads="1"/>
          </p:cNvSpPr>
          <p:nvPr/>
        </p:nvSpPr>
        <p:spPr bwMode="auto">
          <a:xfrm>
            <a:off x="395536" y="404664"/>
            <a:ext cx="8424936" cy="25545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600" dirty="0" smtClean="0"/>
              <a:t>"Та </a:t>
            </a:r>
            <a:r>
              <a:rPr lang="ru-RU" sz="3600" dirty="0" err="1"/>
              <a:t>нарыг</a:t>
            </a:r>
            <a:r>
              <a:rPr lang="ru-RU" sz="3600" dirty="0"/>
              <a:t> </a:t>
            </a:r>
            <a:r>
              <a:rPr lang="ru-RU" sz="3600" dirty="0" err="1"/>
              <a:t>хүлээн</a:t>
            </a:r>
            <a:r>
              <a:rPr lang="ru-RU" sz="3600" dirty="0"/>
              <a:t> </a:t>
            </a:r>
            <a:r>
              <a:rPr lang="ru-RU" sz="3600" dirty="0" err="1"/>
              <a:t>авсан</a:t>
            </a:r>
            <a:r>
              <a:rPr lang="ru-RU" sz="3600" dirty="0"/>
              <a:t> </a:t>
            </a:r>
            <a:r>
              <a:rPr lang="ru-RU" sz="3600" dirty="0" err="1"/>
              <a:t>хүн</a:t>
            </a:r>
            <a:r>
              <a:rPr lang="ru-RU" sz="3600" dirty="0"/>
              <a:t> </a:t>
            </a:r>
            <a:r>
              <a:rPr lang="ru-RU" sz="3600" dirty="0" err="1"/>
              <a:t>Намайг</a:t>
            </a:r>
            <a:r>
              <a:rPr lang="ru-RU" sz="3600" dirty="0"/>
              <a:t> </a:t>
            </a:r>
            <a:r>
              <a:rPr lang="ru-RU" sz="3600" dirty="0" err="1"/>
              <a:t>хүлээн</a:t>
            </a:r>
            <a:r>
              <a:rPr lang="ru-RU" sz="3600" dirty="0"/>
              <a:t> </a:t>
            </a:r>
            <a:r>
              <a:rPr lang="ru-RU" sz="3600" dirty="0" err="1"/>
              <a:t>авсан</a:t>
            </a:r>
            <a:r>
              <a:rPr lang="ru-RU" sz="3600" dirty="0"/>
              <a:t> </a:t>
            </a:r>
            <a:r>
              <a:rPr lang="ru-RU" sz="3600" dirty="0" err="1"/>
              <a:t>хэрэг</a:t>
            </a:r>
            <a:r>
              <a:rPr lang="ru-RU" sz="3600" dirty="0"/>
              <a:t> </a:t>
            </a:r>
            <a:r>
              <a:rPr lang="ru-RU" sz="3600" dirty="0" err="1"/>
              <a:t>юм</a:t>
            </a:r>
            <a:r>
              <a:rPr lang="ru-RU" sz="3600" dirty="0"/>
              <a:t>. </a:t>
            </a:r>
            <a:r>
              <a:rPr lang="ru-RU" sz="3600" dirty="0" err="1"/>
              <a:t>Намайг</a:t>
            </a:r>
            <a:r>
              <a:rPr lang="ru-RU" sz="3600" dirty="0"/>
              <a:t> </a:t>
            </a:r>
            <a:r>
              <a:rPr lang="ru-RU" sz="3600" dirty="0" err="1"/>
              <a:t>хүлээн</a:t>
            </a:r>
            <a:r>
              <a:rPr lang="ru-RU" sz="3600" dirty="0"/>
              <a:t> </a:t>
            </a:r>
            <a:r>
              <a:rPr lang="ru-RU" sz="3600" dirty="0" err="1"/>
              <a:t>авсан</a:t>
            </a:r>
            <a:r>
              <a:rPr lang="ru-RU" sz="3600" dirty="0"/>
              <a:t> </a:t>
            </a:r>
            <a:r>
              <a:rPr lang="ru-RU" sz="3600" dirty="0" err="1"/>
              <a:t>хүн</a:t>
            </a:r>
            <a:r>
              <a:rPr lang="ru-RU" sz="3600" dirty="0"/>
              <a:t> </a:t>
            </a:r>
            <a:r>
              <a:rPr lang="ru-RU" sz="3600" dirty="0" err="1"/>
              <a:t>Намайг</a:t>
            </a:r>
            <a:r>
              <a:rPr lang="ru-RU" sz="3600" dirty="0"/>
              <a:t> </a:t>
            </a:r>
            <a:r>
              <a:rPr lang="ru-RU" sz="3600" dirty="0" err="1"/>
              <a:t>илгээсэн</a:t>
            </a:r>
            <a:r>
              <a:rPr lang="ru-RU" sz="3600" dirty="0"/>
              <a:t> </a:t>
            </a:r>
            <a:r>
              <a:rPr lang="ru-RU" sz="3600" dirty="0" err="1"/>
              <a:t>Түүнийг</a:t>
            </a:r>
            <a:r>
              <a:rPr lang="ru-RU" sz="3600" dirty="0"/>
              <a:t> </a:t>
            </a:r>
            <a:r>
              <a:rPr lang="ru-RU" sz="3600" dirty="0" err="1"/>
              <a:t>хүлээн</a:t>
            </a:r>
            <a:r>
              <a:rPr lang="ru-RU" sz="3600" dirty="0"/>
              <a:t> </a:t>
            </a:r>
            <a:r>
              <a:rPr lang="ru-RU" sz="3600" dirty="0" err="1"/>
              <a:t>авсан</a:t>
            </a:r>
            <a:r>
              <a:rPr lang="ru-RU" sz="3600" dirty="0"/>
              <a:t> </a:t>
            </a:r>
            <a:r>
              <a:rPr lang="ru-RU" sz="3600" dirty="0" err="1"/>
              <a:t>хэрэг</a:t>
            </a:r>
            <a:r>
              <a:rPr lang="ru-RU" sz="3600" dirty="0"/>
              <a:t> </a:t>
            </a:r>
            <a:r>
              <a:rPr lang="ru-RU" sz="3600" dirty="0" err="1" smtClean="0"/>
              <a:t>юм</a:t>
            </a:r>
            <a:r>
              <a:rPr lang="en-US" sz="3600" dirty="0" smtClean="0"/>
              <a:t>.</a:t>
            </a:r>
            <a:r>
              <a:rPr lang="ru-RU" sz="3600" dirty="0" smtClean="0"/>
              <a:t>"</a:t>
            </a:r>
            <a:r>
              <a:rPr lang="en-US" sz="3600" dirty="0" smtClean="0"/>
              <a:t>  </a:t>
            </a:r>
            <a:r>
              <a:rPr lang="en-US" sz="3600" dirty="0" err="1" smtClean="0"/>
              <a:t>Матай</a:t>
            </a:r>
            <a:r>
              <a:rPr lang="en-US" sz="3600" dirty="0" smtClean="0"/>
              <a:t> </a:t>
            </a:r>
            <a:r>
              <a:rPr lang="en-US" sz="3600" dirty="0"/>
              <a:t>10:</a:t>
            </a:r>
            <a:r>
              <a:rPr lang="en-US" sz="3600" dirty="0" smtClean="0"/>
              <a:t>40</a:t>
            </a:r>
            <a:endParaRPr lang="en-US" sz="3600" dirty="0"/>
          </a:p>
        </p:txBody>
      </p:sp>
      <p:sp>
        <p:nvSpPr>
          <p:cNvPr id="582660" name="Text Box 4"/>
          <p:cNvSpPr txBox="1">
            <a:spLocks noChangeArrowheads="1"/>
          </p:cNvSpPr>
          <p:nvPr/>
        </p:nvSpPr>
        <p:spPr bwMode="auto">
          <a:xfrm>
            <a:off x="395536" y="3717032"/>
            <a:ext cx="8350696" cy="25545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600" dirty="0" smtClean="0"/>
              <a:t>"</a:t>
            </a:r>
            <a:r>
              <a:rPr lang="ru-RU" sz="3600" dirty="0" err="1" smtClean="0"/>
              <a:t>Үнэнээр</a:t>
            </a:r>
            <a:r>
              <a:rPr lang="ru-RU" sz="3600" dirty="0" smtClean="0"/>
              <a:t> </a:t>
            </a:r>
            <a:r>
              <a:rPr lang="ru-RU" sz="3600" dirty="0"/>
              <a:t>Би та нарт </a:t>
            </a:r>
            <a:r>
              <a:rPr lang="ru-RU" sz="3600" dirty="0" err="1"/>
              <a:t>хэлье</a:t>
            </a:r>
            <a:r>
              <a:rPr lang="ru-RU" sz="3600" dirty="0"/>
              <a:t>. </a:t>
            </a:r>
            <a:r>
              <a:rPr lang="ru-RU" sz="3600" dirty="0" err="1"/>
              <a:t>Эдгээр</a:t>
            </a:r>
            <a:r>
              <a:rPr lang="ru-RU" sz="3600" dirty="0"/>
              <a:t> </a:t>
            </a:r>
            <a:r>
              <a:rPr lang="ru-RU" sz="3600" dirty="0" err="1"/>
              <a:t>өчүүхэн</a:t>
            </a:r>
            <a:r>
              <a:rPr lang="ru-RU" sz="3600" dirty="0"/>
              <a:t> </a:t>
            </a:r>
            <a:r>
              <a:rPr lang="ru-RU" sz="3600" dirty="0" err="1"/>
              <a:t>хүмүүсийн</a:t>
            </a:r>
            <a:r>
              <a:rPr lang="ru-RU" sz="3600" dirty="0"/>
              <a:t> </a:t>
            </a:r>
            <a:r>
              <a:rPr lang="ru-RU" sz="3600" dirty="0" err="1"/>
              <a:t>нэгэнд</a:t>
            </a:r>
            <a:r>
              <a:rPr lang="ru-RU" sz="3600" dirty="0"/>
              <a:t> </a:t>
            </a:r>
            <a:r>
              <a:rPr lang="ru-RU" sz="3600" dirty="0" err="1"/>
              <a:t>шавийн</a:t>
            </a:r>
            <a:r>
              <a:rPr lang="ru-RU" sz="3600" dirty="0"/>
              <a:t> </a:t>
            </a:r>
            <a:r>
              <a:rPr lang="ru-RU" sz="3600" dirty="0" err="1"/>
              <a:t>нэрээр</a:t>
            </a:r>
            <a:r>
              <a:rPr lang="ru-RU" sz="3600" dirty="0"/>
              <a:t> </a:t>
            </a:r>
            <a:r>
              <a:rPr lang="ru-RU" sz="3600" dirty="0" err="1"/>
              <a:t>уух</a:t>
            </a:r>
            <a:r>
              <a:rPr lang="ru-RU" sz="3600" dirty="0"/>
              <a:t> </a:t>
            </a:r>
            <a:r>
              <a:rPr lang="ru-RU" sz="3600" dirty="0" err="1"/>
              <a:t>аяга</a:t>
            </a:r>
            <a:r>
              <a:rPr lang="ru-RU" sz="3600" dirty="0"/>
              <a:t> </a:t>
            </a:r>
            <a:r>
              <a:rPr lang="ru-RU" sz="3600" dirty="0" err="1"/>
              <a:t>хүйтэн</a:t>
            </a:r>
            <a:r>
              <a:rPr lang="ru-RU" sz="3600" dirty="0"/>
              <a:t> ус </a:t>
            </a:r>
            <a:r>
              <a:rPr lang="ru-RU" sz="3600" dirty="0" err="1"/>
              <a:t>өгсөн</a:t>
            </a:r>
            <a:r>
              <a:rPr lang="ru-RU" sz="3600" dirty="0"/>
              <a:t> </a:t>
            </a:r>
            <a:r>
              <a:rPr lang="ru-RU" sz="3600" dirty="0" err="1"/>
              <a:t>хэн</a:t>
            </a:r>
            <a:r>
              <a:rPr lang="ru-RU" sz="3600" dirty="0"/>
              <a:t> </a:t>
            </a:r>
            <a:r>
              <a:rPr lang="ru-RU" sz="3600" dirty="0" err="1"/>
              <a:t>боловч</a:t>
            </a:r>
            <a:r>
              <a:rPr lang="ru-RU" sz="3600" dirty="0"/>
              <a:t> </a:t>
            </a:r>
            <a:r>
              <a:rPr lang="ru-RU" sz="3600" dirty="0" err="1"/>
              <a:t>шагналаа</a:t>
            </a:r>
            <a:r>
              <a:rPr lang="ru-RU" sz="3600" dirty="0"/>
              <a:t> </a:t>
            </a:r>
            <a:r>
              <a:rPr lang="ru-RU" sz="3600" dirty="0" err="1"/>
              <a:t>үл</a:t>
            </a:r>
            <a:r>
              <a:rPr lang="ru-RU" sz="3600" dirty="0"/>
              <a:t> </a:t>
            </a:r>
            <a:r>
              <a:rPr lang="ru-RU" sz="3600" dirty="0" err="1"/>
              <a:t>алдана</a:t>
            </a:r>
            <a:r>
              <a:rPr lang="ru-RU" sz="3600" dirty="0"/>
              <a:t> </a:t>
            </a:r>
            <a:r>
              <a:rPr lang="ru-RU" sz="3600" dirty="0" err="1"/>
              <a:t>гэв</a:t>
            </a:r>
            <a:r>
              <a:rPr lang="ru-RU" sz="3600" dirty="0" smtClean="0"/>
              <a:t>.</a:t>
            </a:r>
            <a:endParaRPr lang="en-US" sz="3600" dirty="0" smtClean="0"/>
          </a:p>
          <a:p>
            <a:r>
              <a:rPr lang="en-US" sz="3600" dirty="0" err="1"/>
              <a:t>Матай</a:t>
            </a:r>
            <a:r>
              <a:rPr lang="en-US" sz="3600" dirty="0"/>
              <a:t> 10:42</a:t>
            </a:r>
          </a:p>
          <a:p>
            <a:endParaRPr lang="en-US" sz="3600" dirty="0"/>
          </a:p>
        </p:txBody>
      </p:sp>
    </p:spTree>
  </p:cSld>
  <p:clrMapOvr>
    <a:masterClrMapping/>
  </p:clrMapOvr>
  <p:transition xmlns:p14="http://schemas.microsoft.com/office/powerpoint/2010/main" advTm="18000">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582660"/>
                                        </p:tgtEl>
                                        <p:attrNameLst>
                                          <p:attrName>style.visibility</p:attrName>
                                        </p:attrNameLst>
                                      </p:cBhvr>
                                      <p:to>
                                        <p:strVal val="visible"/>
                                      </p:to>
                                    </p:set>
                                    <p:animEffect transition="in" filter="dissolve">
                                      <p:cBhvr>
                                        <p:cTn id="7" dur="75"/>
                                        <p:tgtEl>
                                          <p:spTgt spid="582660"/>
                                        </p:tgtEl>
                                      </p:cBhvr>
                                    </p:animEffect>
                                  </p:childTnLst>
                                </p:cTn>
                              </p:par>
                            </p:childTnLst>
                          </p:cTn>
                        </p:par>
                        <p:par>
                          <p:cTn id="8" fill="hold" nodeType="afterGroup">
                            <p:stCondLst>
                              <p:cond delay="11075"/>
                            </p:stCondLst>
                            <p:childTnLst>
                              <p:par>
                                <p:cTn id="9" presetID="9" presetClass="entr" presetSubtype="0" fill="hold" nodeType="afterEffect">
                                  <p:stCondLst>
                                    <p:cond delay="1000"/>
                                  </p:stCondLst>
                                  <p:childTnLst>
                                    <p:set>
                                      <p:cBhvr>
                                        <p:cTn id="10" dur="1" fill="hold">
                                          <p:stCondLst>
                                            <p:cond delay="0"/>
                                          </p:stCondLst>
                                        </p:cTn>
                                        <p:tgtEl>
                                          <p:spTgt spid="582659"/>
                                        </p:tgtEl>
                                        <p:attrNameLst>
                                          <p:attrName>style.visibility</p:attrName>
                                        </p:attrNameLst>
                                      </p:cBhvr>
                                      <p:to>
                                        <p:strVal val="visible"/>
                                      </p:to>
                                    </p:set>
                                    <p:animEffect transition="in" filter="dissolve">
                                      <p:cBhvr>
                                        <p:cTn id="11" dur="500"/>
                                        <p:tgtEl>
                                          <p:spTgt spid="582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138" name="Rectangle 2"/>
          <p:cNvSpPr>
            <a:spLocks noChangeArrowheads="1"/>
          </p:cNvSpPr>
          <p:nvPr/>
        </p:nvSpPr>
        <p:spPr bwMode="auto">
          <a:xfrm>
            <a:off x="228600" y="1355725"/>
            <a:ext cx="4953000" cy="39087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err="1">
                <a:solidFill>
                  <a:srgbClr val="FFFF00"/>
                </a:solidFill>
                <a:cs typeface="Times New Roman" charset="0"/>
              </a:rPr>
              <a:t>Түүнчлэн</a:t>
            </a:r>
            <a:r>
              <a:rPr lang="ru-RU" sz="4000" b="1" i="1" dirty="0">
                <a:solidFill>
                  <a:srgbClr val="FFFF00"/>
                </a:solidFill>
                <a:cs typeface="Times New Roman" charset="0"/>
              </a:rPr>
              <a:t> </a:t>
            </a:r>
            <a:r>
              <a:rPr lang="ru-RU" sz="4000" b="1" i="1" dirty="0" err="1">
                <a:solidFill>
                  <a:srgbClr val="FFFF00"/>
                </a:solidFill>
                <a:cs typeface="Times New Roman" charset="0"/>
              </a:rPr>
              <a:t>сайн</a:t>
            </a:r>
            <a:r>
              <a:rPr lang="ru-RU" sz="4000" b="1" i="1" dirty="0">
                <a:solidFill>
                  <a:srgbClr val="FFFF00"/>
                </a:solidFill>
                <a:cs typeface="Times New Roman" charset="0"/>
              </a:rPr>
              <a:t> </a:t>
            </a:r>
            <a:r>
              <a:rPr lang="ru-RU" sz="4000" b="1" i="1" dirty="0" err="1">
                <a:solidFill>
                  <a:srgbClr val="FFFF00"/>
                </a:solidFill>
                <a:cs typeface="Times New Roman" charset="0"/>
              </a:rPr>
              <a:t>мэдээг</a:t>
            </a:r>
            <a:r>
              <a:rPr lang="ru-RU" sz="4000" b="1" i="1" dirty="0">
                <a:solidFill>
                  <a:srgbClr val="FFFF00"/>
                </a:solidFill>
                <a:cs typeface="Times New Roman" charset="0"/>
              </a:rPr>
              <a:t> </a:t>
            </a:r>
            <a:r>
              <a:rPr lang="ru-RU" sz="4000" b="1" i="1" dirty="0" err="1">
                <a:solidFill>
                  <a:srgbClr val="FFFF00"/>
                </a:solidFill>
                <a:cs typeface="Times New Roman" charset="0"/>
              </a:rPr>
              <a:t>тунхаглагчид</a:t>
            </a:r>
            <a:r>
              <a:rPr lang="ru-RU" sz="4000" b="1" i="1" dirty="0">
                <a:solidFill>
                  <a:srgbClr val="FFFF00"/>
                </a:solidFill>
                <a:cs typeface="Times New Roman" charset="0"/>
              </a:rPr>
              <a:t> </a:t>
            </a:r>
            <a:r>
              <a:rPr lang="ru-RU" sz="4000" b="1" i="1" dirty="0" err="1">
                <a:solidFill>
                  <a:srgbClr val="FFFF00"/>
                </a:solidFill>
                <a:cs typeface="Times New Roman" charset="0"/>
              </a:rPr>
              <a:t>сайн</a:t>
            </a:r>
            <a:r>
              <a:rPr lang="ru-RU" sz="4000" b="1" i="1" dirty="0">
                <a:solidFill>
                  <a:srgbClr val="FFFF00"/>
                </a:solidFill>
                <a:cs typeface="Times New Roman" charset="0"/>
              </a:rPr>
              <a:t> </a:t>
            </a:r>
            <a:r>
              <a:rPr lang="ru-RU" sz="4000" b="1" i="1" dirty="0" err="1">
                <a:solidFill>
                  <a:srgbClr val="FFFF00"/>
                </a:solidFill>
                <a:cs typeface="Times New Roman" charset="0"/>
              </a:rPr>
              <a:t>мэдээгээр</a:t>
            </a:r>
            <a:r>
              <a:rPr lang="ru-RU" sz="4000" b="1" i="1" dirty="0">
                <a:solidFill>
                  <a:srgbClr val="FFFF00"/>
                </a:solidFill>
                <a:cs typeface="Times New Roman" charset="0"/>
              </a:rPr>
              <a:t> </a:t>
            </a:r>
            <a:r>
              <a:rPr lang="ru-RU" sz="4000" b="1" i="1" dirty="0" err="1">
                <a:solidFill>
                  <a:srgbClr val="FFFF00"/>
                </a:solidFill>
                <a:cs typeface="Times New Roman" charset="0"/>
              </a:rPr>
              <a:t>амь</a:t>
            </a:r>
            <a:r>
              <a:rPr lang="ru-RU" sz="4000" b="1" i="1" dirty="0">
                <a:solidFill>
                  <a:srgbClr val="FFFF00"/>
                </a:solidFill>
                <a:cs typeface="Times New Roman" charset="0"/>
              </a:rPr>
              <a:t> </a:t>
            </a:r>
            <a:r>
              <a:rPr lang="ru-RU" sz="4000" b="1" i="1" dirty="0" err="1">
                <a:solidFill>
                  <a:srgbClr val="FFFF00"/>
                </a:solidFill>
                <a:cs typeface="Times New Roman" charset="0"/>
              </a:rPr>
              <a:t>зуухыг</a:t>
            </a:r>
            <a:r>
              <a:rPr lang="ru-RU" sz="4000" b="1" i="1" dirty="0">
                <a:solidFill>
                  <a:srgbClr val="FFFF00"/>
                </a:solidFill>
                <a:cs typeface="Times New Roman" charset="0"/>
              </a:rPr>
              <a:t> </a:t>
            </a:r>
            <a:r>
              <a:rPr lang="ru-RU" sz="4000" b="1" i="1" dirty="0" err="1">
                <a:solidFill>
                  <a:srgbClr val="FFFF00"/>
                </a:solidFill>
                <a:cs typeface="Times New Roman" charset="0"/>
              </a:rPr>
              <a:t>Эзэн</a:t>
            </a:r>
            <a:r>
              <a:rPr lang="ru-RU" sz="4000" b="1" i="1" dirty="0">
                <a:solidFill>
                  <a:srgbClr val="FFFF00"/>
                </a:solidFill>
                <a:cs typeface="Times New Roman" charset="0"/>
              </a:rPr>
              <a:t> </a:t>
            </a:r>
            <a:r>
              <a:rPr lang="ru-RU" sz="4000" b="1" i="1" dirty="0" err="1">
                <a:solidFill>
                  <a:srgbClr val="FFFF00"/>
                </a:solidFill>
                <a:cs typeface="Times New Roman" charset="0"/>
              </a:rPr>
              <a:t>тогтоосон</a:t>
            </a:r>
            <a:r>
              <a:rPr lang="ru-RU" sz="4000" b="1" i="1" dirty="0">
                <a:solidFill>
                  <a:srgbClr val="FFFF00"/>
                </a:solidFill>
                <a:cs typeface="Times New Roman" charset="0"/>
              </a:rPr>
              <a:t> </a:t>
            </a:r>
            <a:r>
              <a:rPr lang="ru-RU" sz="4000" b="1" i="1" dirty="0" err="1">
                <a:solidFill>
                  <a:srgbClr val="FFFF00"/>
                </a:solidFill>
                <a:cs typeface="Times New Roman" charset="0"/>
              </a:rPr>
              <a:t>ажээ</a:t>
            </a:r>
            <a:r>
              <a:rPr lang="ru-RU" sz="4000" b="1" i="1" dirty="0" smtClean="0">
                <a:solidFill>
                  <a:srgbClr val="FFFF00"/>
                </a:solidFill>
                <a:cs typeface="Times New Roman" charset="0"/>
              </a:rPr>
              <a:t>.</a:t>
            </a:r>
            <a:endParaRPr lang="en-US" sz="4000" b="1" i="1" dirty="0" smtClean="0">
              <a:solidFill>
                <a:srgbClr val="FFFF00"/>
              </a:solidFill>
              <a:cs typeface="Times New Roman" charset="0"/>
            </a:endParaRPr>
          </a:p>
          <a:p>
            <a:pPr>
              <a:spcBef>
                <a:spcPct val="50000"/>
              </a:spcBef>
              <a:defRPr/>
            </a:pPr>
            <a:r>
              <a:rPr lang="en-US" sz="3200" b="1" dirty="0" smtClean="0">
                <a:solidFill>
                  <a:srgbClr val="FFFF00"/>
                </a:solidFill>
                <a:cs typeface="Times New Roman" charset="0"/>
              </a:rPr>
              <a:t>1 </a:t>
            </a:r>
            <a:r>
              <a:rPr lang="en-US" sz="3200" b="1" dirty="0" err="1" smtClean="0">
                <a:solidFill>
                  <a:srgbClr val="FFFF00"/>
                </a:solidFill>
                <a:cs typeface="Times New Roman" charset="0"/>
              </a:rPr>
              <a:t>Коринт</a:t>
            </a:r>
            <a:r>
              <a:rPr lang="en-US" sz="3200" b="1" dirty="0" smtClean="0">
                <a:solidFill>
                  <a:srgbClr val="FFFF00"/>
                </a:solidFill>
                <a:cs typeface="Times New Roman" charset="0"/>
              </a:rPr>
              <a:t> </a:t>
            </a:r>
            <a:r>
              <a:rPr lang="en-US" sz="3200" b="1" dirty="0">
                <a:solidFill>
                  <a:srgbClr val="FFFF00"/>
                </a:solidFill>
                <a:cs typeface="Times New Roman" charset="0"/>
              </a:rPr>
              <a:t>9:</a:t>
            </a:r>
            <a:r>
              <a:rPr lang="en-US" sz="3200" b="1" dirty="0" smtClean="0">
                <a:solidFill>
                  <a:srgbClr val="FFFF00"/>
                </a:solidFill>
                <a:cs typeface="Times New Roman" charset="0"/>
              </a:rPr>
              <a:t>14</a:t>
            </a:r>
            <a:endParaRPr lang="en-US" sz="4000" b="1" dirty="0">
              <a:solidFill>
                <a:srgbClr val="FFFF00"/>
              </a:solidFill>
              <a:cs typeface="Times New Roman" charset="0"/>
            </a:endParaRPr>
          </a:p>
        </p:txBody>
      </p:sp>
    </p:spTree>
  </p:cSld>
  <p:clrMapOvr>
    <a:masterClrMapping/>
  </p:clrMapOvr>
  <p:transition xmlns:p14="http://schemas.microsoft.com/office/powerpoint/2010/main" advTm="10000">
    <p:randomBar dir="ver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6" name="Rectangle 1028"/>
          <p:cNvSpPr>
            <a:spLocks noChangeArrowheads="1"/>
          </p:cNvSpPr>
          <p:nvPr/>
        </p:nvSpPr>
        <p:spPr bwMode="auto">
          <a:xfrm>
            <a:off x="228600" y="1355725"/>
            <a:ext cx="4953000" cy="267765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err="1">
                <a:solidFill>
                  <a:srgbClr val="FFFF00"/>
                </a:solidFill>
                <a:cs typeface="Times New Roman" charset="0"/>
              </a:rPr>
              <a:t>Үгэнд</a:t>
            </a:r>
            <a:r>
              <a:rPr lang="ru-RU" sz="4000" b="1" i="1" dirty="0">
                <a:solidFill>
                  <a:srgbClr val="FFFF00"/>
                </a:solidFill>
                <a:cs typeface="Times New Roman" charset="0"/>
              </a:rPr>
              <a:t> </a:t>
            </a:r>
            <a:r>
              <a:rPr lang="ru-RU" sz="4000" b="1" i="1" dirty="0" err="1">
                <a:solidFill>
                  <a:srgbClr val="FFFF00"/>
                </a:solidFill>
                <a:cs typeface="Times New Roman" charset="0"/>
              </a:rPr>
              <a:t>суралцагч</a:t>
            </a:r>
            <a:r>
              <a:rPr lang="ru-RU" sz="4000" b="1" i="1" dirty="0">
                <a:solidFill>
                  <a:srgbClr val="FFFF00"/>
                </a:solidFill>
                <a:cs typeface="Times New Roman" charset="0"/>
              </a:rPr>
              <a:t> </a:t>
            </a:r>
            <a:r>
              <a:rPr lang="ru-RU" sz="4000" b="1" i="1" dirty="0" err="1">
                <a:solidFill>
                  <a:srgbClr val="FFFF00"/>
                </a:solidFill>
                <a:cs typeface="Times New Roman" charset="0"/>
              </a:rPr>
              <a:t>нь</a:t>
            </a:r>
            <a:r>
              <a:rPr lang="ru-RU" sz="4000" b="1" i="1" dirty="0">
                <a:solidFill>
                  <a:srgbClr val="FFFF00"/>
                </a:solidFill>
                <a:cs typeface="Times New Roman" charset="0"/>
              </a:rPr>
              <a:t> </a:t>
            </a:r>
            <a:r>
              <a:rPr lang="ru-RU" sz="4000" b="1" i="1" dirty="0" err="1">
                <a:solidFill>
                  <a:srgbClr val="FFFF00"/>
                </a:solidFill>
                <a:cs typeface="Times New Roman" charset="0"/>
              </a:rPr>
              <a:t>сургагчтайгаа</a:t>
            </a:r>
            <a:r>
              <a:rPr lang="ru-RU" sz="4000" b="1" i="1" dirty="0">
                <a:solidFill>
                  <a:srgbClr val="FFFF00"/>
                </a:solidFill>
                <a:cs typeface="Times New Roman" charset="0"/>
              </a:rPr>
              <a:t> </a:t>
            </a:r>
            <a:r>
              <a:rPr lang="ru-RU" sz="4000" b="1" i="1" dirty="0" err="1">
                <a:solidFill>
                  <a:srgbClr val="FFFF00"/>
                </a:solidFill>
                <a:cs typeface="Times New Roman" charset="0"/>
              </a:rPr>
              <a:t>сайн</a:t>
            </a:r>
            <a:r>
              <a:rPr lang="ru-RU" sz="4000" b="1" i="1" dirty="0">
                <a:solidFill>
                  <a:srgbClr val="FFFF00"/>
                </a:solidFill>
                <a:cs typeface="Times New Roman" charset="0"/>
              </a:rPr>
              <a:t> </a:t>
            </a:r>
            <a:r>
              <a:rPr lang="ru-RU" sz="4000" b="1" i="1" dirty="0" err="1">
                <a:solidFill>
                  <a:srgbClr val="FFFF00"/>
                </a:solidFill>
                <a:cs typeface="Times New Roman" charset="0"/>
              </a:rPr>
              <a:t>бүхнээ</a:t>
            </a:r>
            <a:r>
              <a:rPr lang="ru-RU" sz="4000" b="1" i="1" dirty="0">
                <a:solidFill>
                  <a:srgbClr val="FFFF00"/>
                </a:solidFill>
                <a:cs typeface="Times New Roman" charset="0"/>
              </a:rPr>
              <a:t> </a:t>
            </a:r>
            <a:r>
              <a:rPr lang="ru-RU" sz="4000" b="1" i="1" dirty="0" err="1">
                <a:solidFill>
                  <a:srgbClr val="FFFF00"/>
                </a:solidFill>
                <a:cs typeface="Times New Roman" charset="0"/>
              </a:rPr>
              <a:t>хуваалцаг</a:t>
            </a:r>
            <a:r>
              <a:rPr lang="ru-RU" sz="4000" b="1" i="1" dirty="0" smtClean="0">
                <a:solidFill>
                  <a:srgbClr val="FFFF00"/>
                </a:solidFill>
                <a:cs typeface="Times New Roman" charset="0"/>
              </a:rPr>
              <a:t>.</a:t>
            </a:r>
            <a:endParaRPr lang="en-US" sz="4000" b="1" i="1" dirty="0" smtClean="0">
              <a:solidFill>
                <a:srgbClr val="FFFF00"/>
              </a:solidFill>
              <a:cs typeface="Times New Roman" charset="0"/>
            </a:endParaRPr>
          </a:p>
          <a:p>
            <a:pPr algn="r">
              <a:spcBef>
                <a:spcPct val="50000"/>
              </a:spcBef>
              <a:defRPr/>
            </a:pPr>
            <a:r>
              <a:rPr lang="en-US" sz="3200" b="1" dirty="0" smtClean="0">
                <a:solidFill>
                  <a:srgbClr val="FFFF00"/>
                </a:solidFill>
                <a:cs typeface="Times New Roman" charset="0"/>
              </a:rPr>
              <a:t>            </a:t>
            </a:r>
            <a:r>
              <a:rPr lang="en-US" sz="3200" b="1" dirty="0" err="1" smtClean="0">
                <a:solidFill>
                  <a:srgbClr val="FFFF00"/>
                </a:solidFill>
                <a:cs typeface="Times New Roman" charset="0"/>
              </a:rPr>
              <a:t>Галат</a:t>
            </a:r>
            <a:r>
              <a:rPr lang="en-US" sz="3200" b="1" dirty="0" smtClean="0">
                <a:solidFill>
                  <a:srgbClr val="FFFF00"/>
                </a:solidFill>
                <a:cs typeface="Times New Roman" charset="0"/>
              </a:rPr>
              <a:t> 6</a:t>
            </a:r>
            <a:r>
              <a:rPr lang="en-US" sz="3200" b="1" dirty="0">
                <a:solidFill>
                  <a:srgbClr val="FFFF00"/>
                </a:solidFill>
                <a:cs typeface="Times New Roman" charset="0"/>
              </a:rPr>
              <a:t>:</a:t>
            </a:r>
            <a:r>
              <a:rPr lang="en-US" sz="3200" b="1" dirty="0" smtClean="0">
                <a:solidFill>
                  <a:srgbClr val="FFFF00"/>
                </a:solidFill>
                <a:cs typeface="Times New Roman" charset="0"/>
              </a:rPr>
              <a:t>6</a:t>
            </a:r>
            <a:endParaRPr lang="en-US" sz="4000" b="1" dirty="0">
              <a:solidFill>
                <a:srgbClr val="FFFF00"/>
              </a:solidFill>
              <a:cs typeface="Times New Roman" charset="0"/>
            </a:endParaRPr>
          </a:p>
        </p:txBody>
      </p:sp>
    </p:spTree>
  </p:cSld>
  <p:clrMapOvr>
    <a:masterClrMapping/>
  </p:clrMapOvr>
  <p:transition xmlns:p14="http://schemas.microsoft.com/office/powerpoint/2010/main" advTm="10000">
    <p:randomBar dir="ver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100013"/>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2114" name="Text Box 2"/>
          <p:cNvSpPr txBox="1">
            <a:spLocks noChangeArrowheads="1"/>
          </p:cNvSpPr>
          <p:nvPr/>
        </p:nvSpPr>
        <p:spPr bwMode="auto">
          <a:xfrm>
            <a:off x="685800" y="76200"/>
            <a:ext cx="7924800" cy="513986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a:solidFill>
                  <a:srgbClr val="FFFF00"/>
                </a:solidFill>
                <a:cs typeface="Times New Roman" charset="0"/>
              </a:rPr>
              <a:t>Ах </a:t>
            </a:r>
            <a:r>
              <a:rPr lang="ru-RU" sz="4000" b="1" i="1" dirty="0" err="1">
                <a:solidFill>
                  <a:srgbClr val="FFFF00"/>
                </a:solidFill>
                <a:cs typeface="Times New Roman" charset="0"/>
              </a:rPr>
              <a:t>дүү</a:t>
            </a:r>
            <a:r>
              <a:rPr lang="ru-RU" sz="4000" b="1" i="1" dirty="0">
                <a:solidFill>
                  <a:srgbClr val="FFFF00"/>
                </a:solidFill>
                <a:cs typeface="Times New Roman" charset="0"/>
              </a:rPr>
              <a:t> нар </a:t>
            </a:r>
            <a:r>
              <a:rPr lang="ru-RU" sz="4000" b="1" i="1" dirty="0" err="1">
                <a:solidFill>
                  <a:srgbClr val="FFFF00"/>
                </a:solidFill>
                <a:cs typeface="Times New Roman" charset="0"/>
              </a:rPr>
              <a:t>аа</a:t>
            </a:r>
            <a:r>
              <a:rPr lang="ru-RU" sz="4000" b="1" i="1" dirty="0">
                <a:solidFill>
                  <a:srgbClr val="FFFF00"/>
                </a:solidFill>
                <a:cs typeface="Times New Roman" charset="0"/>
              </a:rPr>
              <a:t>, та нар </a:t>
            </a:r>
            <a:r>
              <a:rPr lang="ru-RU" sz="4000" b="1" i="1" dirty="0" err="1">
                <a:solidFill>
                  <a:srgbClr val="FFFF00"/>
                </a:solidFill>
                <a:cs typeface="Times New Roman" charset="0"/>
              </a:rPr>
              <a:t>бидний</a:t>
            </a:r>
            <a:r>
              <a:rPr lang="ru-RU" sz="4000" b="1" i="1" dirty="0">
                <a:solidFill>
                  <a:srgbClr val="FFFF00"/>
                </a:solidFill>
                <a:cs typeface="Times New Roman" charset="0"/>
              </a:rPr>
              <a:t> </a:t>
            </a:r>
            <a:r>
              <a:rPr lang="ru-RU" sz="4000" b="1" i="1" dirty="0" err="1">
                <a:solidFill>
                  <a:srgbClr val="FFFF00"/>
                </a:solidFill>
                <a:cs typeface="Times New Roman" charset="0"/>
              </a:rPr>
              <a:t>хөдөлмөр</a:t>
            </a:r>
            <a:r>
              <a:rPr lang="ru-RU" sz="4000" b="1" i="1" dirty="0">
                <a:solidFill>
                  <a:srgbClr val="FFFF00"/>
                </a:solidFill>
                <a:cs typeface="Times New Roman" charset="0"/>
              </a:rPr>
              <a:t> болон </a:t>
            </a:r>
            <a:r>
              <a:rPr lang="ru-RU" sz="4000" b="1" i="1" dirty="0" err="1">
                <a:solidFill>
                  <a:srgbClr val="FFFF00"/>
                </a:solidFill>
                <a:cs typeface="Times New Roman" charset="0"/>
              </a:rPr>
              <a:t>хүнд</a:t>
            </a:r>
            <a:r>
              <a:rPr lang="ru-RU" sz="4000" b="1" i="1" dirty="0">
                <a:solidFill>
                  <a:srgbClr val="FFFF00"/>
                </a:solidFill>
                <a:cs typeface="Times New Roman" charset="0"/>
              </a:rPr>
              <a:t> </a:t>
            </a:r>
            <a:r>
              <a:rPr lang="ru-RU" sz="4000" b="1" i="1" dirty="0" err="1">
                <a:solidFill>
                  <a:srgbClr val="FFFF00"/>
                </a:solidFill>
                <a:cs typeface="Times New Roman" charset="0"/>
              </a:rPr>
              <a:t>хэцүү</a:t>
            </a:r>
            <a:r>
              <a:rPr lang="ru-RU" sz="4000" b="1" i="1" dirty="0">
                <a:solidFill>
                  <a:srgbClr val="FFFF00"/>
                </a:solidFill>
                <a:cs typeface="Times New Roman" charset="0"/>
              </a:rPr>
              <a:t> </a:t>
            </a:r>
            <a:r>
              <a:rPr lang="ru-RU" sz="4000" b="1" i="1" dirty="0" err="1">
                <a:solidFill>
                  <a:srgbClr val="FFFF00"/>
                </a:solidFill>
                <a:cs typeface="Times New Roman" charset="0"/>
              </a:rPr>
              <a:t>байдлыг</a:t>
            </a:r>
            <a:r>
              <a:rPr lang="ru-RU" sz="4000" b="1" i="1" dirty="0">
                <a:solidFill>
                  <a:srgbClr val="FFFF00"/>
                </a:solidFill>
                <a:cs typeface="Times New Roman" charset="0"/>
              </a:rPr>
              <a:t> </a:t>
            </a:r>
            <a:r>
              <a:rPr lang="ru-RU" sz="4000" b="1" i="1" dirty="0" err="1">
                <a:solidFill>
                  <a:srgbClr val="FFFF00"/>
                </a:solidFill>
                <a:cs typeface="Times New Roman" charset="0"/>
              </a:rPr>
              <a:t>санадаг</a:t>
            </a:r>
            <a:r>
              <a:rPr lang="ru-RU" sz="4000" b="1" i="1" dirty="0">
                <a:solidFill>
                  <a:srgbClr val="FFFF00"/>
                </a:solidFill>
                <a:cs typeface="Times New Roman" charset="0"/>
              </a:rPr>
              <a:t>. </a:t>
            </a:r>
            <a:r>
              <a:rPr lang="ru-RU" sz="4000" b="1" i="1" dirty="0" err="1">
                <a:solidFill>
                  <a:srgbClr val="FFFF00"/>
                </a:solidFill>
                <a:cs typeface="Times New Roman" charset="0"/>
              </a:rPr>
              <a:t>Бид</a:t>
            </a:r>
            <a:r>
              <a:rPr lang="ru-RU" sz="4000" b="1" i="1" dirty="0">
                <a:solidFill>
                  <a:srgbClr val="FFFF00"/>
                </a:solidFill>
                <a:cs typeface="Times New Roman" charset="0"/>
              </a:rPr>
              <a:t> та </a:t>
            </a:r>
            <a:r>
              <a:rPr lang="ru-RU" sz="4000" b="1" i="1" dirty="0" err="1">
                <a:solidFill>
                  <a:srgbClr val="FFFF00"/>
                </a:solidFill>
                <a:cs typeface="Times New Roman" charset="0"/>
              </a:rPr>
              <a:t>нарын</a:t>
            </a:r>
            <a:r>
              <a:rPr lang="ru-RU" sz="4000" b="1" i="1" dirty="0">
                <a:solidFill>
                  <a:srgbClr val="FFFF00"/>
                </a:solidFill>
                <a:cs typeface="Times New Roman" charset="0"/>
              </a:rPr>
              <a:t> </a:t>
            </a:r>
            <a:r>
              <a:rPr lang="ru-RU" sz="4000" b="1" i="1" dirty="0" err="1">
                <a:solidFill>
                  <a:srgbClr val="FFFF00"/>
                </a:solidFill>
                <a:cs typeface="Times New Roman" charset="0"/>
              </a:rPr>
              <a:t>хэнд</a:t>
            </a:r>
            <a:r>
              <a:rPr lang="ru-RU" sz="4000" b="1" i="1" dirty="0">
                <a:solidFill>
                  <a:srgbClr val="FFFF00"/>
                </a:solidFill>
                <a:cs typeface="Times New Roman" charset="0"/>
              </a:rPr>
              <a:t> </a:t>
            </a:r>
            <a:r>
              <a:rPr lang="ru-RU" sz="4000" b="1" i="1" dirty="0" err="1">
                <a:solidFill>
                  <a:srgbClr val="FFFF00"/>
                </a:solidFill>
                <a:cs typeface="Times New Roman" charset="0"/>
              </a:rPr>
              <a:t>чинь</a:t>
            </a:r>
            <a:r>
              <a:rPr lang="ru-RU" sz="4000" b="1" i="1" dirty="0">
                <a:solidFill>
                  <a:srgbClr val="FFFF00"/>
                </a:solidFill>
                <a:cs typeface="Times New Roman" charset="0"/>
              </a:rPr>
              <a:t> ч </a:t>
            </a:r>
            <a:r>
              <a:rPr lang="ru-RU" sz="4000" b="1" i="1" dirty="0" err="1">
                <a:solidFill>
                  <a:srgbClr val="FFFF00"/>
                </a:solidFill>
                <a:cs typeface="Times New Roman" charset="0"/>
              </a:rPr>
              <a:t>дарамт</a:t>
            </a:r>
            <a:r>
              <a:rPr lang="ru-RU" sz="4000" b="1" i="1" dirty="0">
                <a:solidFill>
                  <a:srgbClr val="FFFF00"/>
                </a:solidFill>
                <a:cs typeface="Times New Roman" charset="0"/>
              </a:rPr>
              <a:t> </a:t>
            </a:r>
            <a:r>
              <a:rPr lang="ru-RU" sz="4000" b="1" i="1" dirty="0" err="1">
                <a:solidFill>
                  <a:srgbClr val="FFFF00"/>
                </a:solidFill>
                <a:cs typeface="Times New Roman" charset="0"/>
              </a:rPr>
              <a:t>болохгүйн</a:t>
            </a:r>
            <a:r>
              <a:rPr lang="ru-RU" sz="4000" b="1" i="1" dirty="0">
                <a:solidFill>
                  <a:srgbClr val="FFFF00"/>
                </a:solidFill>
                <a:cs typeface="Times New Roman" charset="0"/>
              </a:rPr>
              <a:t> </a:t>
            </a:r>
            <a:r>
              <a:rPr lang="ru-RU" sz="4000" b="1" i="1" dirty="0" err="1">
                <a:solidFill>
                  <a:srgbClr val="FFFF00"/>
                </a:solidFill>
                <a:cs typeface="Times New Roman" charset="0"/>
              </a:rPr>
              <a:t>тулд</a:t>
            </a:r>
            <a:r>
              <a:rPr lang="ru-RU" sz="4000" b="1" i="1" dirty="0">
                <a:solidFill>
                  <a:srgbClr val="FFFF00"/>
                </a:solidFill>
                <a:cs typeface="Times New Roman" charset="0"/>
              </a:rPr>
              <a:t> </a:t>
            </a:r>
            <a:r>
              <a:rPr lang="ru-RU" sz="4000" b="1" i="1" dirty="0" err="1">
                <a:solidFill>
                  <a:srgbClr val="FFFF00"/>
                </a:solidFill>
                <a:cs typeface="Times New Roman" charset="0"/>
              </a:rPr>
              <a:t>өдөр</a:t>
            </a:r>
            <a:r>
              <a:rPr lang="ru-RU" sz="4000" b="1" i="1" dirty="0">
                <a:solidFill>
                  <a:srgbClr val="FFFF00"/>
                </a:solidFill>
                <a:cs typeface="Times New Roman" charset="0"/>
              </a:rPr>
              <a:t> </a:t>
            </a:r>
            <a:r>
              <a:rPr lang="ru-RU" sz="4000" b="1" i="1" dirty="0" err="1">
                <a:solidFill>
                  <a:srgbClr val="FFFF00"/>
                </a:solidFill>
                <a:cs typeface="Times New Roman" charset="0"/>
              </a:rPr>
              <a:t>шөнөгүй</a:t>
            </a:r>
            <a:r>
              <a:rPr lang="ru-RU" sz="4000" b="1" i="1" dirty="0">
                <a:solidFill>
                  <a:srgbClr val="FFFF00"/>
                </a:solidFill>
                <a:cs typeface="Times New Roman" charset="0"/>
              </a:rPr>
              <a:t> </a:t>
            </a:r>
            <a:r>
              <a:rPr lang="ru-RU" sz="4000" b="1" i="1" dirty="0" err="1">
                <a:solidFill>
                  <a:srgbClr val="FFFF00"/>
                </a:solidFill>
                <a:cs typeface="Times New Roman" charset="0"/>
              </a:rPr>
              <a:t>ажиллан</a:t>
            </a:r>
            <a:r>
              <a:rPr lang="ru-RU" sz="4000" b="1" i="1" dirty="0">
                <a:solidFill>
                  <a:srgbClr val="FFFF00"/>
                </a:solidFill>
                <a:cs typeface="Times New Roman" charset="0"/>
              </a:rPr>
              <a:t>, та нарт Бурханы </a:t>
            </a:r>
            <a:r>
              <a:rPr lang="ru-RU" sz="4000" b="1" i="1" dirty="0" err="1">
                <a:solidFill>
                  <a:srgbClr val="FFFF00"/>
                </a:solidFill>
                <a:cs typeface="Times New Roman" charset="0"/>
              </a:rPr>
              <a:t>сайн</a:t>
            </a:r>
            <a:r>
              <a:rPr lang="ru-RU" sz="4000" b="1" i="1" dirty="0">
                <a:solidFill>
                  <a:srgbClr val="FFFF00"/>
                </a:solidFill>
                <a:cs typeface="Times New Roman" charset="0"/>
              </a:rPr>
              <a:t> </a:t>
            </a:r>
            <a:r>
              <a:rPr lang="ru-RU" sz="4000" b="1" i="1" dirty="0" err="1">
                <a:solidFill>
                  <a:srgbClr val="FFFF00"/>
                </a:solidFill>
                <a:cs typeface="Times New Roman" charset="0"/>
              </a:rPr>
              <a:t>мэдээг</a:t>
            </a:r>
            <a:r>
              <a:rPr lang="ru-RU" sz="4000" b="1" i="1" dirty="0">
                <a:solidFill>
                  <a:srgbClr val="FFFF00"/>
                </a:solidFill>
                <a:cs typeface="Times New Roman" charset="0"/>
              </a:rPr>
              <a:t> </a:t>
            </a:r>
            <a:r>
              <a:rPr lang="ru-RU" sz="4000" b="1" i="1" dirty="0" err="1">
                <a:solidFill>
                  <a:srgbClr val="FFFF00"/>
                </a:solidFill>
                <a:cs typeface="Times New Roman" charset="0"/>
              </a:rPr>
              <a:t>тунхагласан</a:t>
            </a:r>
            <a:r>
              <a:rPr lang="ru-RU" sz="4000" b="1" i="1" dirty="0">
                <a:solidFill>
                  <a:srgbClr val="FFFF00"/>
                </a:solidFill>
                <a:cs typeface="Times New Roman" charset="0"/>
              </a:rPr>
              <a:t>. </a:t>
            </a:r>
            <a:endParaRPr lang="en-US" sz="4000" b="1" i="1" dirty="0" smtClean="0">
              <a:solidFill>
                <a:srgbClr val="FFFF00"/>
              </a:solidFill>
              <a:cs typeface="Times New Roman" charset="0"/>
            </a:endParaRPr>
          </a:p>
          <a:p>
            <a:pPr algn="r">
              <a:spcBef>
                <a:spcPct val="50000"/>
              </a:spcBef>
              <a:defRPr/>
            </a:pPr>
            <a:r>
              <a:rPr lang="en-US" sz="3200" b="1" dirty="0" smtClean="0">
                <a:solidFill>
                  <a:srgbClr val="FFFF00"/>
                </a:solidFill>
                <a:cs typeface="Times New Roman" charset="0"/>
              </a:rPr>
              <a:t>1 </a:t>
            </a:r>
            <a:r>
              <a:rPr lang="en-US" sz="3200" b="1" dirty="0" err="1" smtClean="0">
                <a:solidFill>
                  <a:srgbClr val="FFFF00"/>
                </a:solidFill>
                <a:cs typeface="Times New Roman" charset="0"/>
              </a:rPr>
              <a:t>Тесалоник</a:t>
            </a:r>
            <a:r>
              <a:rPr lang="en-US" sz="3200" b="1" dirty="0" smtClean="0">
                <a:solidFill>
                  <a:srgbClr val="FFFF00"/>
                </a:solidFill>
                <a:cs typeface="Times New Roman" charset="0"/>
              </a:rPr>
              <a:t> </a:t>
            </a:r>
            <a:r>
              <a:rPr lang="en-US" sz="3200" b="1" dirty="0">
                <a:solidFill>
                  <a:srgbClr val="FFFF00"/>
                </a:solidFill>
                <a:cs typeface="Times New Roman" charset="0"/>
              </a:rPr>
              <a:t>2:</a:t>
            </a:r>
            <a:r>
              <a:rPr lang="en-US" sz="3200" b="1" dirty="0" smtClean="0">
                <a:solidFill>
                  <a:srgbClr val="FFFF00"/>
                </a:solidFill>
                <a:cs typeface="Times New Roman" charset="0"/>
              </a:rPr>
              <a:t>9</a:t>
            </a:r>
            <a:endParaRPr lang="en-US" sz="3200" b="1" dirty="0">
              <a:solidFill>
                <a:srgbClr val="FFFF00"/>
              </a:solidFill>
              <a:cs typeface="Times New Roman" charset="0"/>
            </a:endParaRPr>
          </a:p>
        </p:txBody>
      </p:sp>
    </p:spTree>
  </p:cSld>
  <p:clrMapOvr>
    <a:masterClrMapping/>
  </p:clrMapOvr>
  <p:transition xmlns:p14="http://schemas.microsoft.com/office/powerpoint/2010/main" advTm="12000">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526297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200" b="1" i="1" dirty="0" err="1">
                <a:solidFill>
                  <a:srgbClr val="FFFFFF"/>
                </a:solidFill>
                <a:cs typeface="+mn-cs"/>
              </a:rPr>
              <a:t>Ийм</a:t>
            </a:r>
            <a:r>
              <a:rPr lang="ru-RU" sz="3200" b="1" i="1" dirty="0">
                <a:solidFill>
                  <a:srgbClr val="FFFFFF"/>
                </a:solidFill>
                <a:cs typeface="+mn-cs"/>
              </a:rPr>
              <a:t> </a:t>
            </a:r>
            <a:r>
              <a:rPr lang="ru-RU" sz="3200" b="1" i="1" dirty="0" err="1">
                <a:solidFill>
                  <a:srgbClr val="FFFFFF"/>
                </a:solidFill>
                <a:cs typeface="+mn-cs"/>
              </a:rPr>
              <a:t>хэргийн</a:t>
            </a:r>
            <a:r>
              <a:rPr lang="ru-RU" sz="3200" b="1" i="1" dirty="0">
                <a:solidFill>
                  <a:srgbClr val="FFFFFF"/>
                </a:solidFill>
                <a:cs typeface="+mn-cs"/>
              </a:rPr>
              <a:t> </a:t>
            </a:r>
            <a:r>
              <a:rPr lang="ru-RU" sz="3200" b="1" i="1" dirty="0" err="1">
                <a:solidFill>
                  <a:srgbClr val="FFFFFF"/>
                </a:solidFill>
                <a:cs typeface="+mn-cs"/>
              </a:rPr>
              <a:t>тухайд</a:t>
            </a:r>
            <a:r>
              <a:rPr lang="ru-RU" sz="3200" b="1" i="1" dirty="0">
                <a:solidFill>
                  <a:srgbClr val="FFFFFF"/>
                </a:solidFill>
                <a:cs typeface="+mn-cs"/>
              </a:rPr>
              <a:t> та </a:t>
            </a:r>
            <a:r>
              <a:rPr lang="ru-RU" sz="3200" b="1" i="1" dirty="0" err="1">
                <a:solidFill>
                  <a:srgbClr val="FFFFFF"/>
                </a:solidFill>
                <a:cs typeface="+mn-cs"/>
              </a:rPr>
              <a:t>нарын</a:t>
            </a:r>
            <a:r>
              <a:rPr lang="ru-RU" sz="3200" b="1" i="1" dirty="0">
                <a:solidFill>
                  <a:srgbClr val="FFFFFF"/>
                </a:solidFill>
                <a:cs typeface="+mn-cs"/>
              </a:rPr>
              <a:t> </a:t>
            </a:r>
            <a:r>
              <a:rPr lang="ru-RU" sz="3200" b="1" i="1" dirty="0" err="1">
                <a:solidFill>
                  <a:srgbClr val="FFFFFF"/>
                </a:solidFill>
                <a:cs typeface="+mn-cs"/>
              </a:rPr>
              <a:t>хэлэхийг</a:t>
            </a:r>
            <a:r>
              <a:rPr lang="ru-RU" sz="3200" b="1" i="1" dirty="0">
                <a:solidFill>
                  <a:srgbClr val="FFFFFF"/>
                </a:solidFill>
                <a:cs typeface="+mn-cs"/>
              </a:rPr>
              <a:t> </a:t>
            </a:r>
            <a:r>
              <a:rPr lang="ru-RU" sz="3200" b="1" i="1" dirty="0" err="1">
                <a:solidFill>
                  <a:srgbClr val="FFFFFF"/>
                </a:solidFill>
                <a:cs typeface="+mn-cs"/>
              </a:rPr>
              <a:t>хэн</a:t>
            </a:r>
            <a:r>
              <a:rPr lang="ru-RU" sz="3200" b="1" i="1" dirty="0">
                <a:solidFill>
                  <a:srgbClr val="FFFFFF"/>
                </a:solidFill>
                <a:cs typeface="+mn-cs"/>
              </a:rPr>
              <a:t> </a:t>
            </a:r>
            <a:r>
              <a:rPr lang="ru-RU" sz="3200" b="1" i="1" dirty="0" err="1">
                <a:solidFill>
                  <a:srgbClr val="FFFFFF"/>
                </a:solidFill>
                <a:cs typeface="+mn-cs"/>
              </a:rPr>
              <a:t>сонсох</a:t>
            </a:r>
            <a:r>
              <a:rPr lang="ru-RU" sz="3200" b="1" i="1" dirty="0">
                <a:solidFill>
                  <a:srgbClr val="FFFFFF"/>
                </a:solidFill>
                <a:cs typeface="+mn-cs"/>
              </a:rPr>
              <a:t> вэ? </a:t>
            </a:r>
            <a:r>
              <a:rPr lang="ru-RU" sz="3200" b="1" i="1" dirty="0" err="1">
                <a:solidFill>
                  <a:srgbClr val="FFFFFF"/>
                </a:solidFill>
                <a:cs typeface="+mn-cs"/>
              </a:rPr>
              <a:t>Тулалдаанд</a:t>
            </a:r>
            <a:r>
              <a:rPr lang="ru-RU" sz="3200" b="1" i="1" dirty="0">
                <a:solidFill>
                  <a:srgbClr val="FFFFFF"/>
                </a:solidFill>
                <a:cs typeface="+mn-cs"/>
              </a:rPr>
              <a:t> </a:t>
            </a:r>
            <a:r>
              <a:rPr lang="ru-RU" sz="3200" b="1" i="1" dirty="0" err="1">
                <a:solidFill>
                  <a:srgbClr val="FFFFFF"/>
                </a:solidFill>
                <a:cs typeface="+mn-cs"/>
              </a:rPr>
              <a:t>явсан</a:t>
            </a:r>
            <a:r>
              <a:rPr lang="ru-RU" sz="3200" b="1" i="1" dirty="0">
                <a:solidFill>
                  <a:srgbClr val="FFFFFF"/>
                </a:solidFill>
                <a:cs typeface="+mn-cs"/>
              </a:rPr>
              <a:t> </a:t>
            </a:r>
            <a:r>
              <a:rPr lang="ru-RU" sz="3200" b="1" i="1" dirty="0" err="1">
                <a:solidFill>
                  <a:srgbClr val="FFFFFF"/>
                </a:solidFill>
                <a:cs typeface="+mn-cs"/>
              </a:rPr>
              <a:t>хүмүүсийн</a:t>
            </a:r>
            <a:r>
              <a:rPr lang="ru-RU" sz="3200" b="1" i="1" dirty="0">
                <a:solidFill>
                  <a:srgbClr val="FFFFFF"/>
                </a:solidFill>
                <a:cs typeface="+mn-cs"/>
              </a:rPr>
              <a:t> </a:t>
            </a:r>
            <a:r>
              <a:rPr lang="ru-RU" sz="3200" b="1" i="1" dirty="0" err="1">
                <a:solidFill>
                  <a:srgbClr val="FFFFFF"/>
                </a:solidFill>
                <a:cs typeface="+mn-cs"/>
              </a:rPr>
              <a:t>хувь</a:t>
            </a:r>
            <a:r>
              <a:rPr lang="ru-RU" sz="3200" b="1" i="1" dirty="0">
                <a:solidFill>
                  <a:srgbClr val="FFFFFF"/>
                </a:solidFill>
                <a:cs typeface="+mn-cs"/>
              </a:rPr>
              <a:t> </a:t>
            </a:r>
            <a:r>
              <a:rPr lang="ru-RU" sz="3200" b="1" i="1" dirty="0" err="1">
                <a:solidFill>
                  <a:srgbClr val="FFFFFF"/>
                </a:solidFill>
                <a:cs typeface="+mn-cs"/>
              </a:rPr>
              <a:t>нь</a:t>
            </a:r>
            <a:r>
              <a:rPr lang="ru-RU" sz="3200" b="1" i="1" dirty="0">
                <a:solidFill>
                  <a:srgbClr val="FFFFFF"/>
                </a:solidFill>
                <a:cs typeface="+mn-cs"/>
              </a:rPr>
              <a:t> </a:t>
            </a:r>
            <a:r>
              <a:rPr lang="ru-RU" sz="3200" b="1" i="1" dirty="0" err="1">
                <a:solidFill>
                  <a:srgbClr val="FFFFFF"/>
                </a:solidFill>
                <a:cs typeface="+mn-cs"/>
              </a:rPr>
              <a:t>ачаа</a:t>
            </a:r>
            <a:r>
              <a:rPr lang="ru-RU" sz="3200" b="1" i="1" dirty="0">
                <a:solidFill>
                  <a:srgbClr val="FFFFFF"/>
                </a:solidFill>
                <a:cs typeface="+mn-cs"/>
              </a:rPr>
              <a:t> </a:t>
            </a:r>
            <a:r>
              <a:rPr lang="ru-RU" sz="3200" b="1" i="1" dirty="0" err="1">
                <a:solidFill>
                  <a:srgbClr val="FFFFFF"/>
                </a:solidFill>
                <a:cs typeface="+mn-cs"/>
              </a:rPr>
              <a:t>барааны</a:t>
            </a:r>
            <a:r>
              <a:rPr lang="ru-RU" sz="3200" b="1" i="1" dirty="0">
                <a:solidFill>
                  <a:srgbClr val="FFFFFF"/>
                </a:solidFill>
                <a:cs typeface="+mn-cs"/>
              </a:rPr>
              <a:t> </a:t>
            </a:r>
            <a:r>
              <a:rPr lang="ru-RU" sz="3200" b="1" i="1" dirty="0" err="1">
                <a:solidFill>
                  <a:srgbClr val="FFFFFF"/>
                </a:solidFill>
                <a:cs typeface="+mn-cs"/>
              </a:rPr>
              <a:t>дэргэд</a:t>
            </a:r>
            <a:r>
              <a:rPr lang="ru-RU" sz="3200" b="1" i="1" dirty="0">
                <a:solidFill>
                  <a:srgbClr val="FFFFFF"/>
                </a:solidFill>
                <a:cs typeface="+mn-cs"/>
              </a:rPr>
              <a:t> </a:t>
            </a:r>
            <a:r>
              <a:rPr lang="ru-RU" sz="3200" b="1" i="1" dirty="0" err="1">
                <a:solidFill>
                  <a:srgbClr val="FFFFFF"/>
                </a:solidFill>
                <a:cs typeface="+mn-cs"/>
              </a:rPr>
              <a:t>байсан</a:t>
            </a:r>
            <a:r>
              <a:rPr lang="ru-RU" sz="3200" b="1" i="1" dirty="0">
                <a:solidFill>
                  <a:srgbClr val="FFFFFF"/>
                </a:solidFill>
                <a:cs typeface="+mn-cs"/>
              </a:rPr>
              <a:t> </a:t>
            </a:r>
            <a:r>
              <a:rPr lang="ru-RU" sz="3200" b="1" i="1" dirty="0" err="1">
                <a:solidFill>
                  <a:srgbClr val="FFFFFF"/>
                </a:solidFill>
                <a:cs typeface="+mn-cs"/>
              </a:rPr>
              <a:t>хүмүүсийн</a:t>
            </a:r>
            <a:r>
              <a:rPr lang="ru-RU" sz="3200" b="1" i="1" dirty="0">
                <a:solidFill>
                  <a:srgbClr val="FFFFFF"/>
                </a:solidFill>
                <a:cs typeface="+mn-cs"/>
              </a:rPr>
              <a:t> </a:t>
            </a:r>
            <a:r>
              <a:rPr lang="ru-RU" sz="3200" b="1" i="1" dirty="0" err="1">
                <a:solidFill>
                  <a:srgbClr val="FFFFFF"/>
                </a:solidFill>
                <a:cs typeface="+mn-cs"/>
              </a:rPr>
              <a:t>хувьтай</a:t>
            </a:r>
            <a:r>
              <a:rPr lang="ru-RU" sz="3200" b="1" i="1" dirty="0">
                <a:solidFill>
                  <a:srgbClr val="FFFFFF"/>
                </a:solidFill>
                <a:cs typeface="+mn-cs"/>
              </a:rPr>
              <a:t> </a:t>
            </a:r>
            <a:r>
              <a:rPr lang="ru-RU" sz="3200" b="1" i="1" dirty="0" err="1">
                <a:solidFill>
                  <a:srgbClr val="FFFFFF"/>
                </a:solidFill>
                <a:cs typeface="+mn-cs"/>
              </a:rPr>
              <a:t>адилхан</a:t>
            </a:r>
            <a:r>
              <a:rPr lang="ru-RU" sz="3200" b="1" i="1" dirty="0">
                <a:solidFill>
                  <a:srgbClr val="FFFFFF"/>
                </a:solidFill>
                <a:cs typeface="+mn-cs"/>
              </a:rPr>
              <a:t>. </a:t>
            </a:r>
            <a:r>
              <a:rPr lang="ru-RU" sz="3200" b="1" i="1" dirty="0" err="1">
                <a:solidFill>
                  <a:srgbClr val="FFFFFF"/>
                </a:solidFill>
                <a:cs typeface="+mn-cs"/>
              </a:rPr>
              <a:t>Тэд</a:t>
            </a:r>
            <a:r>
              <a:rPr lang="ru-RU" sz="3200" b="1" i="1" dirty="0">
                <a:solidFill>
                  <a:srgbClr val="FFFFFF"/>
                </a:solidFill>
                <a:cs typeface="+mn-cs"/>
              </a:rPr>
              <a:t> </a:t>
            </a:r>
            <a:r>
              <a:rPr lang="ru-RU" sz="3200" b="1" i="1" dirty="0" err="1">
                <a:solidFill>
                  <a:srgbClr val="FFFFFF"/>
                </a:solidFill>
                <a:cs typeface="+mn-cs"/>
              </a:rPr>
              <a:t>адилхан</a:t>
            </a:r>
            <a:r>
              <a:rPr lang="ru-RU" sz="3200" b="1" i="1" dirty="0">
                <a:solidFill>
                  <a:srgbClr val="FFFFFF"/>
                </a:solidFill>
                <a:cs typeface="+mn-cs"/>
              </a:rPr>
              <a:t> </a:t>
            </a:r>
            <a:r>
              <a:rPr lang="ru-RU" sz="3200" b="1" i="1" dirty="0" err="1">
                <a:solidFill>
                  <a:srgbClr val="FFFFFF"/>
                </a:solidFill>
                <a:cs typeface="+mn-cs"/>
              </a:rPr>
              <a:t>хуваах</a:t>
            </a:r>
            <a:r>
              <a:rPr lang="ru-RU" sz="3200" b="1" i="1" dirty="0">
                <a:solidFill>
                  <a:srgbClr val="FFFFFF"/>
                </a:solidFill>
                <a:cs typeface="+mn-cs"/>
              </a:rPr>
              <a:t> </a:t>
            </a:r>
            <a:r>
              <a:rPr lang="ru-RU" sz="3200" b="1" i="1" dirty="0" err="1">
                <a:solidFill>
                  <a:srgbClr val="FFFFFF"/>
                </a:solidFill>
                <a:cs typeface="+mn-cs"/>
              </a:rPr>
              <a:t>ёстой</a:t>
            </a:r>
            <a:r>
              <a:rPr lang="ru-RU" sz="3200" b="1" i="1" dirty="0">
                <a:solidFill>
                  <a:srgbClr val="FFFFFF"/>
                </a:solidFill>
                <a:cs typeface="+mn-cs"/>
              </a:rPr>
              <a:t> </a:t>
            </a:r>
            <a:r>
              <a:rPr lang="ru-RU" sz="3200" b="1" i="1" dirty="0" err="1">
                <a:solidFill>
                  <a:srgbClr val="FFFFFF"/>
                </a:solidFill>
                <a:cs typeface="+mn-cs"/>
              </a:rPr>
              <a:t>хэмээн</a:t>
            </a:r>
            <a:r>
              <a:rPr lang="ru-RU" sz="3200" b="1" i="1" dirty="0">
                <a:solidFill>
                  <a:srgbClr val="FFFFFF"/>
                </a:solidFill>
                <a:cs typeface="+mn-cs"/>
              </a:rPr>
              <a:t> </a:t>
            </a:r>
            <a:r>
              <a:rPr lang="ru-RU" sz="3200" b="1" i="1" dirty="0" err="1">
                <a:solidFill>
                  <a:srgbClr val="FFFFFF"/>
                </a:solidFill>
                <a:cs typeface="+mn-cs"/>
              </a:rPr>
              <a:t>өгүүлэв</a:t>
            </a:r>
            <a:r>
              <a:rPr lang="ru-RU" sz="3200" b="1" i="1" dirty="0" smtClean="0">
                <a:solidFill>
                  <a:srgbClr val="FFFFFF"/>
                </a:solidFill>
                <a:cs typeface="+mn-cs"/>
              </a:rPr>
              <a:t>.</a:t>
            </a:r>
            <a:endParaRPr lang="en-US" sz="3200" b="1" i="1" dirty="0" smtClean="0">
              <a:solidFill>
                <a:srgbClr val="FFFFFF"/>
              </a:solidFill>
              <a:cs typeface="+mn-cs"/>
            </a:endParaRPr>
          </a:p>
          <a:p>
            <a:pPr algn="r">
              <a:spcBef>
                <a:spcPct val="50000"/>
              </a:spcBef>
              <a:defRPr/>
            </a:pPr>
            <a:r>
              <a:rPr lang="en-US" sz="3200" b="1" dirty="0" smtClean="0">
                <a:solidFill>
                  <a:srgbClr val="FFFFFF"/>
                </a:solidFill>
                <a:cs typeface="+mn-cs"/>
              </a:rPr>
              <a:t>1 </a:t>
            </a:r>
            <a:r>
              <a:rPr lang="en-US" sz="3200" b="1" dirty="0" err="1" smtClean="0">
                <a:solidFill>
                  <a:srgbClr val="FFFFFF"/>
                </a:solidFill>
                <a:cs typeface="+mn-cs"/>
              </a:rPr>
              <a:t>Самуел</a:t>
            </a:r>
            <a:r>
              <a:rPr lang="en-US" sz="3200" b="1" dirty="0" smtClean="0">
                <a:solidFill>
                  <a:srgbClr val="FFFFFF"/>
                </a:solidFill>
                <a:cs typeface="+mn-cs"/>
              </a:rPr>
              <a:t> 30</a:t>
            </a:r>
            <a:r>
              <a:rPr lang="en-US" sz="3200" b="1" dirty="0">
                <a:solidFill>
                  <a:srgbClr val="FFFFFF"/>
                </a:solidFill>
                <a:cs typeface="+mn-cs"/>
              </a:rPr>
              <a:t>:</a:t>
            </a:r>
            <a:r>
              <a:rPr lang="en-US" sz="3200" b="1" dirty="0" smtClean="0">
                <a:solidFill>
                  <a:srgbClr val="FFFFFF"/>
                </a:solidFill>
                <a:cs typeface="+mn-cs"/>
              </a:rPr>
              <a:t>24</a:t>
            </a:r>
            <a:endParaRPr lang="en-US" sz="3200" b="1" dirty="0">
              <a:solidFill>
                <a:srgbClr val="FFFFFF"/>
              </a:solidFill>
              <a:cs typeface="+mn-cs"/>
            </a:endParaRPr>
          </a:p>
        </p:txBody>
      </p:sp>
    </p:spTree>
  </p:cSld>
  <p:clrMapOvr>
    <a:masterClrMapping/>
  </p:clrMapOvr>
  <p:transition xmlns:p14="http://schemas.microsoft.com/office/powerpoint/2010/main" advTm="10000">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706" name="Text Box 2"/>
          <p:cNvSpPr txBox="1">
            <a:spLocks noChangeArrowheads="1"/>
          </p:cNvSpPr>
          <p:nvPr/>
        </p:nvSpPr>
        <p:spPr bwMode="auto">
          <a:xfrm>
            <a:off x="1828800" y="2909888"/>
            <a:ext cx="5638800" cy="3908762"/>
          </a:xfrm>
          <a:prstGeom prst="rect">
            <a:avLst/>
          </a:prstGeom>
          <a:gradFill rotWithShape="0">
            <a:gsLst>
              <a:gs pos="0">
                <a:srgbClr val="774F27"/>
              </a:gs>
              <a:gs pos="50000">
                <a:srgbClr val="774F27">
                  <a:gamma/>
                  <a:shade val="46275"/>
                  <a:invGamma/>
                </a:srgbClr>
              </a:gs>
              <a:gs pos="100000">
                <a:srgbClr val="774F27"/>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ru-RU" sz="4000" b="1" i="1" dirty="0">
                <a:solidFill>
                  <a:srgbClr val="FFFFFF"/>
                </a:solidFill>
                <a:effectLst>
                  <a:outerShdw blurRad="38100" dist="38100" dir="2700000" algn="tl">
                    <a:srgbClr val="000000"/>
                  </a:outerShdw>
                </a:effectLst>
                <a:cs typeface="Times New Roman" charset="0"/>
              </a:rPr>
              <a:t>Би </a:t>
            </a:r>
            <a:r>
              <a:rPr lang="ru-RU" sz="4000" b="1" i="1" dirty="0" err="1">
                <a:solidFill>
                  <a:srgbClr val="FFFFFF"/>
                </a:solidFill>
                <a:effectLst>
                  <a:outerShdw blurRad="38100" dist="38100" dir="2700000" algn="tl">
                    <a:srgbClr val="000000"/>
                  </a:outerShdw>
                </a:effectLst>
                <a:cs typeface="Times New Roman" charset="0"/>
              </a:rPr>
              <a:t>бэлгийг</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нь</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эрж</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байгаа</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юм</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биш</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харин</a:t>
            </a:r>
            <a:r>
              <a:rPr lang="ru-RU" sz="4000" b="1" i="1" dirty="0">
                <a:solidFill>
                  <a:srgbClr val="FFFFFF"/>
                </a:solidFill>
                <a:effectLst>
                  <a:outerShdw blurRad="38100" dist="38100" dir="2700000" algn="tl">
                    <a:srgbClr val="000000"/>
                  </a:outerShdw>
                </a:effectLst>
                <a:cs typeface="Times New Roman" charset="0"/>
              </a:rPr>
              <a:t> та </a:t>
            </a:r>
            <a:r>
              <a:rPr lang="ru-RU" sz="4000" b="1" i="1" dirty="0" err="1">
                <a:solidFill>
                  <a:srgbClr val="FFFFFF"/>
                </a:solidFill>
                <a:effectLst>
                  <a:outerShdw blurRad="38100" dist="38100" dir="2700000" algn="tl">
                    <a:srgbClr val="000000"/>
                  </a:outerShdw>
                </a:effectLst>
                <a:cs typeface="Times New Roman" charset="0"/>
              </a:rPr>
              <a:t>нарын</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үнэлгээнд</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нэмэгдэж</a:t>
            </a:r>
            <a:r>
              <a:rPr lang="ru-RU" sz="4000" b="1" i="1" dirty="0">
                <a:solidFill>
                  <a:srgbClr val="FFFFFF"/>
                </a:solidFill>
                <a:effectLst>
                  <a:outerShdw blurRad="38100" dist="38100" dir="2700000" algn="tl">
                    <a:srgbClr val="000000"/>
                  </a:outerShdw>
                </a:effectLst>
                <a:cs typeface="Times New Roman" charset="0"/>
              </a:rPr>
              <a:t> буй </a:t>
            </a:r>
            <a:r>
              <a:rPr lang="ru-RU" sz="4000" b="1" i="1" dirty="0" err="1">
                <a:solidFill>
                  <a:srgbClr val="FFFFFF"/>
                </a:solidFill>
                <a:effectLst>
                  <a:outerShdw blurRad="38100" dist="38100" dir="2700000" algn="tl">
                    <a:srgbClr val="000000"/>
                  </a:outerShdw>
                </a:effectLst>
                <a:cs typeface="Times New Roman" charset="0"/>
              </a:rPr>
              <a:t>үр</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ашгийг</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тань</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эрж</a:t>
            </a:r>
            <a:r>
              <a:rPr lang="ru-RU" sz="4000" b="1" i="1" dirty="0">
                <a:solidFill>
                  <a:srgbClr val="FFFFFF"/>
                </a:solidFill>
                <a:effectLst>
                  <a:outerShdw blurRad="38100" dist="38100" dir="2700000" algn="tl">
                    <a:srgbClr val="000000"/>
                  </a:outerShdw>
                </a:effectLst>
                <a:cs typeface="Times New Roman" charset="0"/>
              </a:rPr>
              <a:t> </a:t>
            </a:r>
            <a:r>
              <a:rPr lang="ru-RU" sz="4000" b="1" i="1" dirty="0" err="1">
                <a:solidFill>
                  <a:srgbClr val="FFFFFF"/>
                </a:solidFill>
                <a:effectLst>
                  <a:outerShdw blurRad="38100" dist="38100" dir="2700000" algn="tl">
                    <a:srgbClr val="000000"/>
                  </a:outerShdw>
                </a:effectLst>
                <a:cs typeface="Times New Roman" charset="0"/>
              </a:rPr>
              <a:t>байна</a:t>
            </a:r>
            <a:r>
              <a:rPr lang="ru-RU" sz="4000" b="1" i="1" dirty="0" smtClean="0">
                <a:solidFill>
                  <a:srgbClr val="FFFFFF"/>
                </a:solidFill>
                <a:effectLst>
                  <a:outerShdw blurRad="38100" dist="38100" dir="2700000" algn="tl">
                    <a:srgbClr val="000000"/>
                  </a:outerShdw>
                </a:effectLst>
                <a:cs typeface="Times New Roman" charset="0"/>
              </a:rPr>
              <a:t>.</a:t>
            </a:r>
            <a:endParaRPr lang="en-US" sz="4000" b="1" i="1" dirty="0" smtClean="0">
              <a:solidFill>
                <a:srgbClr val="FFFFFF"/>
              </a:solidFill>
              <a:effectLst>
                <a:outerShdw blurRad="38100" dist="38100" dir="2700000" algn="tl">
                  <a:srgbClr val="000000"/>
                </a:outerShdw>
              </a:effectLst>
              <a:cs typeface="Times New Roman" charset="0"/>
            </a:endParaRPr>
          </a:p>
          <a:p>
            <a:pPr algn="r">
              <a:spcBef>
                <a:spcPct val="50000"/>
              </a:spcBef>
              <a:defRPr/>
            </a:pPr>
            <a:r>
              <a:rPr lang="en-US" sz="3200" b="1" dirty="0" err="1" smtClean="0">
                <a:solidFill>
                  <a:srgbClr val="FFFFFF"/>
                </a:solidFill>
                <a:effectLst>
                  <a:outerShdw blurRad="38100" dist="38100" dir="2700000" algn="tl">
                    <a:srgbClr val="000000"/>
                  </a:outerShdw>
                </a:effectLst>
                <a:cs typeface="Times New Roman" charset="0"/>
              </a:rPr>
              <a:t>Филиппой</a:t>
            </a:r>
            <a:r>
              <a:rPr lang="en-US" sz="3200" b="1" dirty="0" smtClean="0">
                <a:solidFill>
                  <a:srgbClr val="FFFFFF"/>
                </a:solidFill>
                <a:effectLst>
                  <a:outerShdw blurRad="38100" dist="38100" dir="2700000" algn="tl">
                    <a:srgbClr val="000000"/>
                  </a:outerShdw>
                </a:effectLst>
                <a:cs typeface="Times New Roman" charset="0"/>
              </a:rPr>
              <a:t> </a:t>
            </a:r>
            <a:r>
              <a:rPr lang="en-US" sz="3200" b="1" dirty="0">
                <a:solidFill>
                  <a:srgbClr val="FFFFFF"/>
                </a:solidFill>
                <a:effectLst>
                  <a:outerShdw blurRad="38100" dist="38100" dir="2700000" algn="tl">
                    <a:srgbClr val="000000"/>
                  </a:outerShdw>
                </a:effectLst>
                <a:cs typeface="Times New Roman" charset="0"/>
              </a:rPr>
              <a:t>4:</a:t>
            </a:r>
            <a:r>
              <a:rPr lang="en-US" sz="3200" b="1" dirty="0" smtClean="0">
                <a:solidFill>
                  <a:srgbClr val="FFFFFF"/>
                </a:solidFill>
                <a:effectLst>
                  <a:outerShdw blurRad="38100" dist="38100" dir="2700000" algn="tl">
                    <a:srgbClr val="000000"/>
                  </a:outerShdw>
                </a:effectLst>
                <a:cs typeface="Times New Roman" charset="0"/>
              </a:rPr>
              <a:t>17</a:t>
            </a:r>
            <a:endParaRPr lang="en-US" sz="3200" b="1" dirty="0">
              <a:solidFill>
                <a:srgbClr val="FFFFFF"/>
              </a:solidFill>
              <a:effectLst>
                <a:outerShdw blurRad="38100" dist="38100" dir="2700000" algn="tl">
                  <a:srgbClr val="000000"/>
                </a:outerShdw>
              </a:effectLst>
              <a:cs typeface="Times New Roman" charset="0"/>
            </a:endParaRPr>
          </a:p>
        </p:txBody>
      </p:sp>
    </p:spTree>
  </p:cSld>
  <p:clrMapOvr>
    <a:masterClrMapping/>
  </p:clrMapOvr>
  <p:transition xmlns:p14="http://schemas.microsoft.com/office/powerpoint/2010/main" advTm="10000">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440120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err="1">
                <a:solidFill>
                  <a:srgbClr val="FFFFFF"/>
                </a:solidFill>
                <a:cs typeface="Times New Roman" charset="0"/>
              </a:rPr>
              <a:t>Учир</a:t>
            </a:r>
            <a:r>
              <a:rPr lang="ru-RU" sz="4000" b="1" i="1" dirty="0">
                <a:solidFill>
                  <a:srgbClr val="FFFFFF"/>
                </a:solidFill>
                <a:cs typeface="Times New Roman" charset="0"/>
              </a:rPr>
              <a:t> </a:t>
            </a:r>
            <a:r>
              <a:rPr lang="ru-RU" sz="4000" b="1" i="1" dirty="0" err="1">
                <a:solidFill>
                  <a:srgbClr val="FFFFFF"/>
                </a:solidFill>
                <a:cs typeface="Times New Roman" charset="0"/>
              </a:rPr>
              <a:t>нь</a:t>
            </a:r>
            <a:r>
              <a:rPr lang="ru-RU" sz="4000" b="1" i="1" dirty="0">
                <a:solidFill>
                  <a:srgbClr val="FFFFFF"/>
                </a:solidFill>
                <a:cs typeface="Times New Roman" charset="0"/>
              </a:rPr>
              <a:t> Бурхан бол та </a:t>
            </a:r>
            <a:r>
              <a:rPr lang="ru-RU" sz="4000" b="1" i="1" dirty="0" err="1">
                <a:solidFill>
                  <a:srgbClr val="FFFFFF"/>
                </a:solidFill>
                <a:cs typeface="Times New Roman" charset="0"/>
              </a:rPr>
              <a:t>нарын</a:t>
            </a:r>
            <a:r>
              <a:rPr lang="ru-RU" sz="4000" b="1" i="1" dirty="0">
                <a:solidFill>
                  <a:srgbClr val="FFFFFF"/>
                </a:solidFill>
                <a:cs typeface="Times New Roman" charset="0"/>
              </a:rPr>
              <a:t> </a:t>
            </a:r>
            <a:r>
              <a:rPr lang="ru-RU" sz="4000" b="1" i="1" dirty="0" err="1">
                <a:solidFill>
                  <a:srgbClr val="FFFFFF"/>
                </a:solidFill>
                <a:cs typeface="Times New Roman" charset="0"/>
              </a:rPr>
              <a:t>ариун</a:t>
            </a:r>
            <a:r>
              <a:rPr lang="ru-RU" sz="4000" b="1" i="1" dirty="0">
                <a:solidFill>
                  <a:srgbClr val="FFFFFF"/>
                </a:solidFill>
                <a:cs typeface="Times New Roman" charset="0"/>
              </a:rPr>
              <a:t> </a:t>
            </a:r>
            <a:r>
              <a:rPr lang="ru-RU" sz="4000" b="1" i="1" dirty="0" err="1">
                <a:solidFill>
                  <a:srgbClr val="FFFFFF"/>
                </a:solidFill>
                <a:cs typeface="Times New Roman" charset="0"/>
              </a:rPr>
              <a:t>хүмүүст</a:t>
            </a:r>
            <a:r>
              <a:rPr lang="ru-RU" sz="4000" b="1" i="1" dirty="0">
                <a:solidFill>
                  <a:srgbClr val="FFFFFF"/>
                </a:solidFill>
                <a:cs typeface="Times New Roman" charset="0"/>
              </a:rPr>
              <a:t> </a:t>
            </a:r>
            <a:r>
              <a:rPr lang="ru-RU" sz="4000" b="1" i="1" dirty="0" err="1">
                <a:solidFill>
                  <a:srgbClr val="FFFFFF"/>
                </a:solidFill>
                <a:cs typeface="Times New Roman" charset="0"/>
              </a:rPr>
              <a:t>үйлчилсэн</a:t>
            </a:r>
            <a:r>
              <a:rPr lang="ru-RU" sz="4000" b="1" i="1" dirty="0">
                <a:solidFill>
                  <a:srgbClr val="FFFFFF"/>
                </a:solidFill>
                <a:cs typeface="Times New Roman" charset="0"/>
              </a:rPr>
              <a:t> </a:t>
            </a:r>
            <a:r>
              <a:rPr lang="ru-RU" sz="4000" b="1" i="1" dirty="0" err="1">
                <a:solidFill>
                  <a:srgbClr val="FFFFFF"/>
                </a:solidFill>
                <a:cs typeface="Times New Roman" charset="0"/>
              </a:rPr>
              <a:t>бөгөөд</a:t>
            </a:r>
            <a:r>
              <a:rPr lang="ru-RU" sz="4000" b="1" i="1" dirty="0">
                <a:solidFill>
                  <a:srgbClr val="FFFFFF"/>
                </a:solidFill>
                <a:cs typeface="Times New Roman" charset="0"/>
              </a:rPr>
              <a:t> </a:t>
            </a:r>
            <a:r>
              <a:rPr lang="ru-RU" sz="4000" b="1" i="1" dirty="0" err="1">
                <a:solidFill>
                  <a:srgbClr val="FFFFFF"/>
                </a:solidFill>
                <a:cs typeface="Times New Roman" charset="0"/>
              </a:rPr>
              <a:t>одоо</a:t>
            </a:r>
            <a:r>
              <a:rPr lang="ru-RU" sz="4000" b="1" i="1" dirty="0">
                <a:solidFill>
                  <a:srgbClr val="FFFFFF"/>
                </a:solidFill>
                <a:cs typeface="Times New Roman" charset="0"/>
              </a:rPr>
              <a:t> ч </a:t>
            </a:r>
            <a:r>
              <a:rPr lang="ru-RU" sz="4000" b="1" i="1" dirty="0" err="1">
                <a:solidFill>
                  <a:srgbClr val="FFFFFF"/>
                </a:solidFill>
                <a:cs typeface="Times New Roman" charset="0"/>
              </a:rPr>
              <a:t>үйлчлэн</a:t>
            </a:r>
            <a:r>
              <a:rPr lang="ru-RU" sz="4000" b="1" i="1" dirty="0">
                <a:solidFill>
                  <a:srgbClr val="FFFFFF"/>
                </a:solidFill>
                <a:cs typeface="Times New Roman" charset="0"/>
              </a:rPr>
              <a:t> </a:t>
            </a:r>
            <a:r>
              <a:rPr lang="ru-RU" sz="4000" b="1" i="1" dirty="0" err="1">
                <a:solidFill>
                  <a:srgbClr val="FFFFFF"/>
                </a:solidFill>
                <a:cs typeface="Times New Roman" charset="0"/>
              </a:rPr>
              <a:t>байгаагаараа</a:t>
            </a:r>
            <a:r>
              <a:rPr lang="ru-RU" sz="4000" b="1" i="1" dirty="0">
                <a:solidFill>
                  <a:srgbClr val="FFFFFF"/>
                </a:solidFill>
                <a:cs typeface="Times New Roman" charset="0"/>
              </a:rPr>
              <a:t> </a:t>
            </a:r>
            <a:r>
              <a:rPr lang="ru-RU" sz="4000" b="1" i="1" dirty="0" err="1">
                <a:solidFill>
                  <a:srgbClr val="FFFFFF"/>
                </a:solidFill>
                <a:cs typeface="Times New Roman" charset="0"/>
              </a:rPr>
              <a:t>Өөрийнх</a:t>
            </a:r>
            <a:r>
              <a:rPr lang="ru-RU" sz="4000" b="1" i="1" dirty="0">
                <a:solidFill>
                  <a:srgbClr val="FFFFFF"/>
                </a:solidFill>
                <a:cs typeface="Times New Roman" charset="0"/>
              </a:rPr>
              <a:t> </a:t>
            </a:r>
            <a:r>
              <a:rPr lang="ru-RU" sz="4000" b="1" i="1" dirty="0" err="1">
                <a:solidFill>
                  <a:srgbClr val="FFFFFF"/>
                </a:solidFill>
                <a:cs typeface="Times New Roman" charset="0"/>
              </a:rPr>
              <a:t>нь</a:t>
            </a:r>
            <a:r>
              <a:rPr lang="ru-RU" sz="4000" b="1" i="1" dirty="0">
                <a:solidFill>
                  <a:srgbClr val="FFFFFF"/>
                </a:solidFill>
                <a:cs typeface="Times New Roman" charset="0"/>
              </a:rPr>
              <a:t> </a:t>
            </a:r>
            <a:r>
              <a:rPr lang="ru-RU" sz="4000" b="1" i="1" dirty="0" err="1">
                <a:solidFill>
                  <a:srgbClr val="FFFFFF"/>
                </a:solidFill>
                <a:cs typeface="Times New Roman" charset="0"/>
              </a:rPr>
              <a:t>нэрийн</a:t>
            </a:r>
            <a:r>
              <a:rPr lang="ru-RU" sz="4000" b="1" i="1" dirty="0">
                <a:solidFill>
                  <a:srgbClr val="FFFFFF"/>
                </a:solidFill>
                <a:cs typeface="Times New Roman" charset="0"/>
              </a:rPr>
              <a:t> </a:t>
            </a:r>
            <a:r>
              <a:rPr lang="ru-RU" sz="4000" b="1" i="1" dirty="0" err="1">
                <a:solidFill>
                  <a:srgbClr val="FFFFFF"/>
                </a:solidFill>
                <a:cs typeface="Times New Roman" charset="0"/>
              </a:rPr>
              <a:t>төлөөх</a:t>
            </a:r>
            <a:r>
              <a:rPr lang="ru-RU" sz="4000" b="1" i="1" dirty="0">
                <a:solidFill>
                  <a:srgbClr val="FFFFFF"/>
                </a:solidFill>
                <a:cs typeface="Times New Roman" charset="0"/>
              </a:rPr>
              <a:t> та </a:t>
            </a:r>
            <a:r>
              <a:rPr lang="ru-RU" sz="4000" b="1" i="1" dirty="0" err="1">
                <a:solidFill>
                  <a:srgbClr val="FFFFFF"/>
                </a:solidFill>
                <a:cs typeface="Times New Roman" charset="0"/>
              </a:rPr>
              <a:t>нарын</a:t>
            </a:r>
            <a:r>
              <a:rPr lang="ru-RU" sz="4000" b="1" i="1" dirty="0">
                <a:solidFill>
                  <a:srgbClr val="FFFFFF"/>
                </a:solidFill>
                <a:cs typeface="Times New Roman" charset="0"/>
              </a:rPr>
              <a:t> </a:t>
            </a:r>
            <a:r>
              <a:rPr lang="ru-RU" sz="4000" b="1" i="1" dirty="0" err="1">
                <a:solidFill>
                  <a:srgbClr val="FFFFFF"/>
                </a:solidFill>
                <a:cs typeface="Times New Roman" charset="0"/>
              </a:rPr>
              <a:t>үйл</a:t>
            </a:r>
            <a:r>
              <a:rPr lang="ru-RU" sz="4000" b="1" i="1" dirty="0">
                <a:solidFill>
                  <a:srgbClr val="FFFFFF"/>
                </a:solidFill>
                <a:cs typeface="Times New Roman" charset="0"/>
              </a:rPr>
              <a:t> </a:t>
            </a:r>
            <a:r>
              <a:rPr lang="ru-RU" sz="4000" b="1" i="1" dirty="0" err="1">
                <a:solidFill>
                  <a:srgbClr val="FFFFFF"/>
                </a:solidFill>
                <a:cs typeface="Times New Roman" charset="0"/>
              </a:rPr>
              <a:t>хэргийг</a:t>
            </a:r>
            <a:r>
              <a:rPr lang="ru-RU" sz="4000" b="1" i="1" dirty="0">
                <a:solidFill>
                  <a:srgbClr val="FFFFFF"/>
                </a:solidFill>
                <a:cs typeface="Times New Roman" charset="0"/>
              </a:rPr>
              <a:t> болон </a:t>
            </a:r>
            <a:r>
              <a:rPr lang="ru-RU" sz="4000" b="1" i="1" dirty="0" err="1">
                <a:solidFill>
                  <a:srgbClr val="FFFFFF"/>
                </a:solidFill>
                <a:cs typeface="Times New Roman" charset="0"/>
              </a:rPr>
              <a:t>хайрыг</a:t>
            </a:r>
            <a:r>
              <a:rPr lang="ru-RU" sz="4000" b="1" i="1" dirty="0">
                <a:solidFill>
                  <a:srgbClr val="FFFFFF"/>
                </a:solidFill>
                <a:cs typeface="Times New Roman" charset="0"/>
              </a:rPr>
              <a:t> </a:t>
            </a:r>
            <a:r>
              <a:rPr lang="ru-RU" sz="4000" b="1" i="1" dirty="0" err="1">
                <a:solidFill>
                  <a:srgbClr val="FFFFFF"/>
                </a:solidFill>
                <a:cs typeface="Times New Roman" charset="0"/>
              </a:rPr>
              <a:t>тань</a:t>
            </a:r>
            <a:r>
              <a:rPr lang="ru-RU" sz="4000" b="1" i="1" dirty="0">
                <a:solidFill>
                  <a:srgbClr val="FFFFFF"/>
                </a:solidFill>
                <a:cs typeface="Times New Roman" charset="0"/>
              </a:rPr>
              <a:t> </a:t>
            </a:r>
            <a:r>
              <a:rPr lang="ru-RU" sz="4000" b="1" i="1" dirty="0" err="1">
                <a:solidFill>
                  <a:srgbClr val="FFFFFF"/>
                </a:solidFill>
                <a:cs typeface="Times New Roman" charset="0"/>
              </a:rPr>
              <a:t>мартахаар</a:t>
            </a:r>
            <a:r>
              <a:rPr lang="ru-RU" sz="4000" b="1" i="1" dirty="0">
                <a:solidFill>
                  <a:srgbClr val="FFFFFF"/>
                </a:solidFill>
                <a:cs typeface="Times New Roman" charset="0"/>
              </a:rPr>
              <a:t> </a:t>
            </a:r>
            <a:r>
              <a:rPr lang="ru-RU" sz="4000" b="1" i="1" dirty="0" err="1">
                <a:solidFill>
                  <a:srgbClr val="FFFFFF"/>
                </a:solidFill>
                <a:cs typeface="Times New Roman" charset="0"/>
              </a:rPr>
              <a:t>шударга</a:t>
            </a:r>
            <a:r>
              <a:rPr lang="ru-RU" sz="4000" b="1" i="1" dirty="0">
                <a:solidFill>
                  <a:srgbClr val="FFFFFF"/>
                </a:solidFill>
                <a:cs typeface="Times New Roman" charset="0"/>
              </a:rPr>
              <a:t> бус </a:t>
            </a:r>
            <a:r>
              <a:rPr lang="ru-RU" sz="4000" b="1" i="1" dirty="0" err="1">
                <a:solidFill>
                  <a:srgbClr val="FFFFFF"/>
                </a:solidFill>
                <a:cs typeface="Times New Roman" charset="0"/>
              </a:rPr>
              <a:t>биш</a:t>
            </a:r>
            <a:r>
              <a:rPr lang="ru-RU" sz="4000" b="1" i="1" dirty="0">
                <a:solidFill>
                  <a:srgbClr val="FFFFFF"/>
                </a:solidFill>
                <a:cs typeface="Times New Roman" charset="0"/>
              </a:rPr>
              <a:t>. </a:t>
            </a:r>
            <a:endParaRPr lang="en-US" sz="4000" b="1" dirty="0">
              <a:solidFill>
                <a:srgbClr val="FFFFFF"/>
              </a:solidFill>
              <a:cs typeface="Times New Roman" charset="0"/>
            </a:endParaRPr>
          </a:p>
        </p:txBody>
      </p:sp>
      <p:sp>
        <p:nvSpPr>
          <p:cNvPr id="615429" name="Text Box 1029"/>
          <p:cNvSpPr txBox="1">
            <a:spLocks noChangeArrowheads="1"/>
          </p:cNvSpPr>
          <p:nvPr/>
        </p:nvSpPr>
        <p:spPr bwMode="auto">
          <a:xfrm>
            <a:off x="4648200" y="5334000"/>
            <a:ext cx="41148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dirty="0" err="1" smtClean="0">
                <a:solidFill>
                  <a:srgbClr val="FFFFFF"/>
                </a:solidFill>
                <a:cs typeface="Times New Roman" charset="0"/>
              </a:rPr>
              <a:t>Еврей</a:t>
            </a:r>
            <a:r>
              <a:rPr lang="en-US" sz="3200" b="1" dirty="0" smtClean="0">
                <a:solidFill>
                  <a:srgbClr val="FFFFFF"/>
                </a:solidFill>
                <a:cs typeface="Times New Roman" charset="0"/>
              </a:rPr>
              <a:t> </a:t>
            </a:r>
            <a:r>
              <a:rPr lang="en-US" sz="3200" b="1" dirty="0">
                <a:solidFill>
                  <a:srgbClr val="FFFFFF"/>
                </a:solidFill>
                <a:cs typeface="Times New Roman" charset="0"/>
              </a:rPr>
              <a:t>6:</a:t>
            </a:r>
            <a:r>
              <a:rPr lang="en-US" sz="3200" b="1" dirty="0" smtClean="0">
                <a:solidFill>
                  <a:srgbClr val="FFFFFF"/>
                </a:solidFill>
                <a:cs typeface="Times New Roman" charset="0"/>
              </a:rPr>
              <a:t>10</a:t>
            </a:r>
            <a:endParaRPr lang="en-US" sz="4000" b="1" dirty="0">
              <a:solidFill>
                <a:srgbClr val="FFFFFF"/>
              </a:solidFill>
              <a:cs typeface="Times New Roman" charset="0"/>
            </a:endParaRPr>
          </a:p>
          <a:p>
            <a:pPr>
              <a:spcBef>
                <a:spcPct val="50000"/>
              </a:spcBef>
              <a:defRPr/>
            </a:pPr>
            <a:endParaRPr lang="en-US" dirty="0">
              <a:solidFill>
                <a:srgbClr val="000000"/>
              </a:solidFill>
              <a:cs typeface="+mn-cs"/>
            </a:endParaRPr>
          </a:p>
        </p:txBody>
      </p:sp>
    </p:spTree>
  </p:cSld>
  <p:clrMapOvr>
    <a:masterClrMapping/>
  </p:clrMapOvr>
  <p:transition xmlns:p14="http://schemas.microsoft.com/office/powerpoint/2010/main" advTm="17000">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615427"/>
                                        </p:tgtEl>
                                        <p:attrNameLst>
                                          <p:attrName>style.visibility</p:attrName>
                                        </p:attrNameLst>
                                      </p:cBhvr>
                                      <p:to>
                                        <p:strVal val="visible"/>
                                      </p:to>
                                    </p:set>
                                    <p:animEffect transition="in" filter="dissolve">
                                      <p:cBhvr>
                                        <p:cTn id="7" dur="75"/>
                                        <p:tgtEl>
                                          <p:spTgt spid="615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 </a:t>
            </a:r>
            <a:r>
              <a:rPr lang="en-US" sz="3600" b="1" dirty="0" err="1">
                <a:effectLst>
                  <a:glow rad="127000">
                    <a:schemeClr val="tx1"/>
                  </a:glow>
                </a:effectLst>
                <a:latin typeface="Arial" charset="0"/>
                <a:ea typeface="ＭＳ Ｐゴシック" charset="0"/>
                <a:cs typeface="ＭＳ Ｐゴシック" charset="0"/>
              </a:rPr>
              <a:t>Хуурамч</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багш</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нараас</a:t>
            </a:r>
            <a:r>
              <a:rPr lang="en-US" sz="3600" b="1" dirty="0">
                <a:effectLst>
                  <a:glow rad="127000">
                    <a:schemeClr val="tx1"/>
                  </a:glow>
                </a:effectLst>
                <a:latin typeface="Arial" charset="0"/>
                <a:ea typeface="ＭＳ Ｐゴシック" charset="0"/>
                <a:cs typeface="ＭＳ Ｐゴシック" charset="0"/>
              </a:rPr>
              <a:t> </a:t>
            </a:r>
            <a:r>
              <a:rPr lang="en-US" sz="3600" b="1" dirty="0" err="1">
                <a:effectLst>
                  <a:glow rad="127000">
                    <a:schemeClr val="tx1"/>
                  </a:glow>
                </a:effectLst>
                <a:latin typeface="Arial" charset="0"/>
                <a:ea typeface="ＭＳ Ｐゴシック" charset="0"/>
                <a:cs typeface="ＭＳ Ｐゴシック" charset="0"/>
              </a:rPr>
              <a:t>сэргийл</a:t>
            </a:r>
            <a:r>
              <a:rPr lang="en-US" sz="3600" b="1" dirty="0">
                <a:effectLst>
                  <a:glow rad="127000">
                    <a:schemeClr val="tx1"/>
                  </a:glow>
                </a:effectLst>
                <a:latin typeface="Arial" charset="0"/>
                <a:ea typeface="ＭＳ Ｐゴシック" charset="0"/>
                <a:cs typeface="ＭＳ Ｐゴシック" charset="0"/>
              </a:rPr>
              <a:t> (7-12).</a:t>
            </a:r>
          </a:p>
        </p:txBody>
      </p:sp>
    </p:spTree>
    <p:extLst>
      <p:ext uri="{BB962C8B-B14F-4D97-AF65-F5344CB8AC3E}">
        <p14:creationId xmlns:p14="http://schemas.microsoft.com/office/powerpoint/2010/main" val="3281706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1547665" y="228600"/>
            <a:ext cx="6480720" cy="533400"/>
          </a:xfrm>
          <a:solidFill>
            <a:schemeClr val="tx1"/>
          </a:solidFill>
        </p:spPr>
        <p:txBody>
          <a:bodyPr/>
          <a:lstStyle/>
          <a:p>
            <a:pPr algn="ctr" eaLnBrk="1" hangingPunct="1"/>
            <a:r>
              <a:rPr lang="en-US" sz="2800" b="1" dirty="0" err="1">
                <a:solidFill>
                  <a:srgbClr val="FFFFFF"/>
                </a:solidFill>
                <a:latin typeface="Arial" charset="0"/>
                <a:ea typeface="ＭＳ Ｐゴシック" charset="0"/>
                <a:cs typeface="ＭＳ Ｐゴシック" charset="0"/>
              </a:rPr>
              <a:t>Түлхүүр</a:t>
            </a:r>
            <a:r>
              <a:rPr lang="en-US" sz="2800" b="1" dirty="0">
                <a:solidFill>
                  <a:srgbClr val="FFFFFF"/>
                </a:solidFill>
                <a:latin typeface="Arial" charset="0"/>
                <a:ea typeface="ＭＳ Ｐゴシック" charset="0"/>
                <a:cs typeface="ＭＳ Ｐゴシック" charset="0"/>
              </a:rPr>
              <a:t> </a:t>
            </a:r>
            <a:r>
              <a:rPr lang="en-US" sz="2800" b="1" dirty="0" err="1" smtClean="0">
                <a:solidFill>
                  <a:srgbClr val="FFFFFF"/>
                </a:solidFill>
                <a:latin typeface="Arial" charset="0"/>
                <a:ea typeface="ＭＳ Ｐゴシック" charset="0"/>
                <a:cs typeface="ＭＳ Ｐゴシック" charset="0"/>
              </a:rPr>
              <a:t>үг</a:t>
            </a:r>
            <a:r>
              <a:rPr lang="en-US" sz="2800" b="1" dirty="0" smtClean="0">
                <a:solidFill>
                  <a:srgbClr val="FFFFFF"/>
                </a:solidFill>
                <a:latin typeface="Arial" charset="0"/>
                <a:ea typeface="ＭＳ Ｐゴシック" charset="0"/>
                <a:cs typeface="ＭＳ Ｐゴシック" charset="0"/>
              </a:rPr>
              <a:t> </a:t>
            </a:r>
            <a:r>
              <a:rPr lang="en-US" sz="2800" b="1" dirty="0">
                <a:solidFill>
                  <a:srgbClr val="FFFFFF"/>
                </a:solidFill>
                <a:latin typeface="Arial" charset="0"/>
                <a:ea typeface="ＭＳ Ｐゴシック" charset="0"/>
                <a:cs typeface="ＭＳ Ｐゴシック" charset="0"/>
              </a:rPr>
              <a:t>/ </a:t>
            </a:r>
            <a:r>
              <a:rPr lang="ru-RU" sz="2800" b="1" dirty="0" err="1">
                <a:solidFill>
                  <a:srgbClr val="FFFFFF"/>
                </a:solidFill>
                <a:latin typeface="Arial" charset="0"/>
                <a:ea typeface="ＭＳ Ｐゴシック" charset="0"/>
                <a:cs typeface="ＭＳ Ｐゴシック" charset="0"/>
              </a:rPr>
              <a:t>Түлхүүр</a:t>
            </a:r>
            <a:r>
              <a:rPr lang="ru-RU" sz="2800" b="1" dirty="0">
                <a:solidFill>
                  <a:srgbClr val="FFFFFF"/>
                </a:solidFill>
                <a:latin typeface="Arial" charset="0"/>
                <a:ea typeface="ＭＳ Ｐゴシック" charset="0"/>
                <a:cs typeface="ＭＳ Ｐゴシック" charset="0"/>
              </a:rPr>
              <a:t> </a:t>
            </a:r>
            <a:r>
              <a:rPr lang="ru-RU" sz="2800" b="1" dirty="0" err="1">
                <a:solidFill>
                  <a:srgbClr val="FFFFFF"/>
                </a:solidFill>
                <a:latin typeface="Arial" charset="0"/>
                <a:ea typeface="ＭＳ Ｐゴシック" charset="0"/>
                <a:cs typeface="ＭＳ Ｐゴシック" charset="0"/>
              </a:rPr>
              <a:t>ишлэл</a:t>
            </a:r>
            <a:endParaRPr lang="en-US" sz="2800" b="1" dirty="0">
              <a:solidFill>
                <a:srgbClr val="FFFFFF"/>
              </a:solidFill>
              <a:latin typeface="Arial" charset="0"/>
              <a:ea typeface="ＭＳ Ｐゴシック" charset="0"/>
              <a:cs typeface="ＭＳ Ｐゴシック" charset="0"/>
            </a:endParaRPr>
          </a:p>
        </p:txBody>
      </p:sp>
      <p:sp>
        <p:nvSpPr>
          <p:cNvPr id="130050" name="Text Box 60"/>
          <p:cNvSpPr txBox="1">
            <a:spLocks noChangeArrowheads="1"/>
          </p:cNvSpPr>
          <p:nvPr/>
        </p:nvSpPr>
        <p:spPr bwMode="auto">
          <a:xfrm>
            <a:off x="3455104" y="1406525"/>
            <a:ext cx="2194105" cy="954107"/>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err="1">
                <a:solidFill>
                  <a:srgbClr val="FFFFFF"/>
                </a:solidFill>
                <a:latin typeface="Arial" charset="0"/>
                <a:ea typeface="宋体" charset="0"/>
                <a:cs typeface="宋体" charset="0"/>
              </a:rPr>
              <a:t>Түлхүүр</a:t>
            </a:r>
            <a:r>
              <a:rPr lang="en-US" altLang="zh-CN" sz="2800" b="1" u="sng" dirty="0">
                <a:solidFill>
                  <a:srgbClr val="FFFFFF"/>
                </a:solidFill>
                <a:latin typeface="Arial" charset="0"/>
                <a:ea typeface="宋体" charset="0"/>
                <a:cs typeface="宋体" charset="0"/>
              </a:rPr>
              <a:t> </a:t>
            </a:r>
            <a:r>
              <a:rPr lang="en-US" altLang="zh-CN" sz="2800" b="1" u="sng" dirty="0" err="1">
                <a:solidFill>
                  <a:srgbClr val="FFFFFF"/>
                </a:solidFill>
                <a:latin typeface="Arial" charset="0"/>
                <a:ea typeface="宋体" charset="0"/>
                <a:cs typeface="宋体" charset="0"/>
              </a:rPr>
              <a:t>үг</a:t>
            </a:r>
            <a:endParaRPr lang="en-US" altLang="zh-CN" sz="2800" b="1" u="sng" dirty="0">
              <a:solidFill>
                <a:srgbClr val="FFFFFF"/>
              </a:solidFill>
              <a:latin typeface="Arial" charset="0"/>
              <a:ea typeface="宋体" charset="0"/>
              <a:cs typeface="宋体" charset="0"/>
            </a:endParaRPr>
          </a:p>
          <a:p>
            <a:pPr algn="ctr" eaLnBrk="1" hangingPunct="1"/>
            <a:r>
              <a:rPr lang="en-US" altLang="zh-CN" sz="2800" b="1" dirty="0" err="1">
                <a:solidFill>
                  <a:srgbClr val="FFFFFF"/>
                </a:solidFill>
                <a:latin typeface="Arial" charset="0"/>
                <a:ea typeface="宋体" charset="0"/>
                <a:cs typeface="宋体" charset="0"/>
              </a:rPr>
              <a:t>Хязгаарууд</a:t>
            </a:r>
            <a:endParaRPr lang="en-US" altLang="zh-CN" sz="2800" b="1" dirty="0">
              <a:solidFill>
                <a:srgbClr val="FFFFFF"/>
              </a:solidFill>
              <a:latin typeface="Arial" charset="0"/>
              <a:ea typeface="宋体" charset="0"/>
              <a:cs typeface="宋体" charset="0"/>
            </a:endParaRPr>
          </a:p>
        </p:txBody>
      </p:sp>
      <p:sp>
        <p:nvSpPr>
          <p:cNvPr id="10301" name="Text Box 61"/>
          <p:cNvSpPr txBox="1">
            <a:spLocks noChangeArrowheads="1"/>
          </p:cNvSpPr>
          <p:nvPr/>
        </p:nvSpPr>
        <p:spPr bwMode="auto">
          <a:xfrm>
            <a:off x="304800" y="2895600"/>
            <a:ext cx="8534400" cy="3108544"/>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zh-CN" sz="2800" b="1" u="sng" dirty="0" err="1">
                <a:solidFill>
                  <a:srgbClr val="FFFFFF"/>
                </a:solidFill>
                <a:latin typeface="Arial" charset="0"/>
                <a:ea typeface="宋体" charset="0"/>
                <a:cs typeface="宋体" charset="0"/>
              </a:rPr>
              <a:t>Түлхүүр</a:t>
            </a:r>
            <a:r>
              <a:rPr lang="ru-RU" altLang="zh-CN" sz="2800" b="1" u="sng" dirty="0">
                <a:solidFill>
                  <a:srgbClr val="FFFFFF"/>
                </a:solidFill>
                <a:latin typeface="Arial" charset="0"/>
                <a:ea typeface="宋体" charset="0"/>
                <a:cs typeface="宋体" charset="0"/>
              </a:rPr>
              <a:t> </a:t>
            </a:r>
            <a:r>
              <a:rPr lang="ru-RU" altLang="zh-CN" sz="2800" b="1" u="sng" dirty="0" err="1">
                <a:solidFill>
                  <a:srgbClr val="FFFFFF"/>
                </a:solidFill>
                <a:latin typeface="Arial" charset="0"/>
                <a:ea typeface="宋体" charset="0"/>
                <a:cs typeface="宋体" charset="0"/>
              </a:rPr>
              <a:t>ишлэл</a:t>
            </a:r>
            <a:endParaRPr lang="en-US" altLang="zh-CN" sz="2800" b="1" dirty="0">
              <a:solidFill>
                <a:srgbClr val="FFFFFF"/>
              </a:solidFill>
              <a:latin typeface="Arial" charset="0"/>
              <a:ea typeface="宋体" charset="0"/>
              <a:cs typeface="宋体" charset="0"/>
            </a:endParaRPr>
          </a:p>
          <a:p>
            <a:pPr algn="ctr" eaLnBrk="1" hangingPunct="1"/>
            <a:r>
              <a:rPr lang="ru-RU" altLang="zh-CN" sz="2800" b="1" dirty="0">
                <a:solidFill>
                  <a:srgbClr val="FFFFFF"/>
                </a:solidFill>
                <a:latin typeface="Arial" charset="0"/>
                <a:ea typeface="宋体" charset="0"/>
                <a:cs typeface="宋体" charset="0"/>
              </a:rPr>
              <a:t>“</a:t>
            </a:r>
            <a:r>
              <a:rPr lang="ru-RU" altLang="zh-CN" sz="2800" b="1" dirty="0" err="1">
                <a:solidFill>
                  <a:srgbClr val="FFFFFF"/>
                </a:solidFill>
                <a:latin typeface="Arial" charset="0"/>
                <a:ea typeface="宋体" charset="0"/>
                <a:cs typeface="宋体" charset="0"/>
              </a:rPr>
              <a:t>Хэтэрч</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Христийн</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сургаал</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дотор</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байдаггүй</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хэнд</a:t>
            </a:r>
            <a:r>
              <a:rPr lang="ru-RU" altLang="zh-CN" sz="2800" b="1" dirty="0">
                <a:solidFill>
                  <a:srgbClr val="FFFFFF"/>
                </a:solidFill>
                <a:latin typeface="Arial" charset="0"/>
                <a:ea typeface="宋体" charset="0"/>
                <a:cs typeface="宋体" charset="0"/>
              </a:rPr>
              <a:t> ч Бурхан </a:t>
            </a:r>
            <a:r>
              <a:rPr lang="ru-RU" altLang="zh-CN" sz="2800" b="1" dirty="0" err="1">
                <a:solidFill>
                  <a:srgbClr val="FFFFFF"/>
                </a:solidFill>
                <a:latin typeface="Arial" charset="0"/>
                <a:ea typeface="宋体" charset="0"/>
                <a:cs typeface="宋体" charset="0"/>
              </a:rPr>
              <a:t>байхгүй</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Сургаал</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дотор</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байгч</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тэр</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хүнд</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Эцэг</a:t>
            </a:r>
            <a:r>
              <a:rPr lang="ru-RU" altLang="zh-CN" sz="2800" b="1" dirty="0">
                <a:solidFill>
                  <a:srgbClr val="FFFFFF"/>
                </a:solidFill>
                <a:latin typeface="Arial" charset="0"/>
                <a:ea typeface="宋体" charset="0"/>
                <a:cs typeface="宋体" charset="0"/>
              </a:rPr>
              <a:t> ч, </a:t>
            </a:r>
            <a:r>
              <a:rPr lang="ru-RU" altLang="zh-CN" sz="2800" b="1" dirty="0" err="1">
                <a:solidFill>
                  <a:srgbClr val="FFFFFF"/>
                </a:solidFill>
                <a:latin typeface="Arial" charset="0"/>
                <a:ea typeface="宋体" charset="0"/>
                <a:cs typeface="宋体" charset="0"/>
              </a:rPr>
              <a:t>Хүү</a:t>
            </a:r>
            <a:r>
              <a:rPr lang="ru-RU" altLang="zh-CN" sz="2800" b="1" dirty="0">
                <a:solidFill>
                  <a:srgbClr val="FFFFFF"/>
                </a:solidFill>
                <a:latin typeface="Arial" charset="0"/>
                <a:ea typeface="宋体" charset="0"/>
                <a:cs typeface="宋体" charset="0"/>
              </a:rPr>
              <a:t> ч </a:t>
            </a:r>
            <a:r>
              <a:rPr lang="ru-RU" altLang="zh-CN" sz="2800" b="1" dirty="0" err="1">
                <a:solidFill>
                  <a:srgbClr val="FFFFFF"/>
                </a:solidFill>
                <a:latin typeface="Arial" charset="0"/>
                <a:ea typeface="宋体" charset="0"/>
                <a:cs typeface="宋体" charset="0"/>
              </a:rPr>
              <a:t>байна</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Хэрэв</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хэн</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нэгэн</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нь</a:t>
            </a:r>
            <a:r>
              <a:rPr lang="ru-RU" altLang="zh-CN" sz="2800" b="1" dirty="0">
                <a:solidFill>
                  <a:srgbClr val="FFFFFF"/>
                </a:solidFill>
                <a:latin typeface="Arial" charset="0"/>
                <a:ea typeface="宋体" charset="0"/>
                <a:cs typeface="宋体" charset="0"/>
              </a:rPr>
              <a:t> та нар </a:t>
            </a:r>
            <a:r>
              <a:rPr lang="ru-RU" altLang="zh-CN" sz="2800" b="1" dirty="0" err="1">
                <a:solidFill>
                  <a:srgbClr val="FFFFFF"/>
                </a:solidFill>
                <a:latin typeface="Arial" charset="0"/>
                <a:ea typeface="宋体" charset="0"/>
                <a:cs typeface="宋体" charset="0"/>
              </a:rPr>
              <a:t>уруу</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ирэхдээ</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энэ</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сургаалийг</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авчрахгүй</a:t>
            </a:r>
            <a:r>
              <a:rPr lang="ru-RU" altLang="zh-CN" sz="2800" b="1" dirty="0">
                <a:solidFill>
                  <a:srgbClr val="FFFFFF"/>
                </a:solidFill>
                <a:latin typeface="Arial" charset="0"/>
                <a:ea typeface="宋体" charset="0"/>
                <a:cs typeface="宋体" charset="0"/>
              </a:rPr>
              <a:t> бол, </a:t>
            </a:r>
            <a:r>
              <a:rPr lang="ru-RU" altLang="zh-CN" sz="2800" b="1" dirty="0" err="1">
                <a:solidFill>
                  <a:srgbClr val="FFFFFF"/>
                </a:solidFill>
                <a:latin typeface="Arial" charset="0"/>
                <a:ea typeface="宋体" charset="0"/>
                <a:cs typeface="宋体" charset="0"/>
              </a:rPr>
              <a:t>түүнийг</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гэртээ</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бүү</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оруул</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Түүнтэй</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бүү</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мэндэл</a:t>
            </a:r>
            <a:r>
              <a:rPr lang="ru-RU" altLang="zh-CN" sz="2800" b="1" dirty="0">
                <a:solidFill>
                  <a:srgbClr val="FFFFFF"/>
                </a:solidFill>
                <a:latin typeface="Arial" charset="0"/>
                <a:ea typeface="宋体" charset="0"/>
                <a:cs typeface="宋体" charset="0"/>
              </a:rPr>
              <a:t>.” (2 </a:t>
            </a:r>
            <a:r>
              <a:rPr lang="ru-RU" altLang="zh-CN" sz="2800" b="1" dirty="0" err="1">
                <a:solidFill>
                  <a:srgbClr val="FFFFFF"/>
                </a:solidFill>
                <a:latin typeface="Arial" charset="0"/>
                <a:ea typeface="宋体" charset="0"/>
                <a:cs typeface="宋体" charset="0"/>
              </a:rPr>
              <a:t>Иохан</a:t>
            </a:r>
            <a:r>
              <a:rPr lang="ru-RU" altLang="zh-CN" sz="2800" b="1" dirty="0">
                <a:solidFill>
                  <a:srgbClr val="FFFFFF"/>
                </a:solidFill>
                <a:latin typeface="Arial" charset="0"/>
                <a:ea typeface="宋体" charset="0"/>
                <a:cs typeface="宋体" charset="0"/>
              </a:rPr>
              <a:t> 9-10). </a:t>
            </a:r>
          </a:p>
        </p:txBody>
      </p:sp>
      <p:pic>
        <p:nvPicPr>
          <p:cNvPr id="130052" name="Picture 62" descr="j03363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43600" y="2209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extLst>
      <p:ext uri="{BB962C8B-B14F-4D97-AF65-F5344CB8AC3E}">
        <p14:creationId xmlns:p14="http://schemas.microsoft.com/office/powerpoint/2010/main" val="507807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a:xfrm>
            <a:off x="2971800" y="228600"/>
            <a:ext cx="3124200" cy="533400"/>
          </a:xfrm>
          <a:solidFill>
            <a:schemeClr val="bg1"/>
          </a:solidFill>
        </p:spPr>
        <p:txBody>
          <a:bodyPr/>
          <a:lstStyle/>
          <a:p>
            <a:pPr algn="ctr" eaLnBrk="1" hangingPunct="1"/>
            <a:r>
              <a:rPr lang="en-US" sz="2800" b="1" dirty="0" err="1" smtClean="0">
                <a:solidFill>
                  <a:srgbClr val="FFFFFF"/>
                </a:solidFill>
                <a:latin typeface="Arial" charset="0"/>
                <a:ea typeface="ＭＳ Ｐゴシック" charset="0"/>
                <a:cs typeface="ＭＳ Ｐゴシック" charset="0"/>
              </a:rPr>
              <a:t>Огноо</a:t>
            </a:r>
            <a:endParaRPr lang="en-US" sz="2800" b="1" dirty="0">
              <a:solidFill>
                <a:srgbClr val="FFFFFF"/>
              </a:solidFill>
              <a:latin typeface="Arial" charset="0"/>
              <a:ea typeface="ＭＳ Ｐゴシック" charset="0"/>
              <a:cs typeface="ＭＳ Ｐゴシック" charset="0"/>
            </a:endParaRPr>
          </a:p>
        </p:txBody>
      </p:sp>
      <p:sp>
        <p:nvSpPr>
          <p:cNvPr id="189443" name="Text Box 5"/>
          <p:cNvSpPr txBox="1">
            <a:spLocks noChangeArrowheads="1"/>
          </p:cNvSpPr>
          <p:nvPr/>
        </p:nvSpPr>
        <p:spPr bwMode="auto">
          <a:xfrm>
            <a:off x="2035175" y="1949450"/>
            <a:ext cx="5632450" cy="3539430"/>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smtClean="0">
                <a:solidFill>
                  <a:srgbClr val="00172E"/>
                </a:solidFill>
                <a:latin typeface="Arial" charset="0"/>
                <a:ea typeface="宋体" charset="0"/>
                <a:cs typeface="宋体" charset="0"/>
              </a:rPr>
              <a:t>МЭ 90 </a:t>
            </a:r>
            <a:r>
              <a:rPr lang="en-US" altLang="zh-CN" sz="3200" b="1" dirty="0" err="1" smtClean="0">
                <a:solidFill>
                  <a:srgbClr val="00172E"/>
                </a:solidFill>
                <a:latin typeface="Arial" charset="0"/>
                <a:ea typeface="宋体" charset="0"/>
                <a:cs typeface="宋体" charset="0"/>
              </a:rPr>
              <a:t>оны</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хавьцаа</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Иохан</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захидлаа</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бичсэн</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гэж</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ихэнх</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эрдэмтэд</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үздэг</a:t>
            </a:r>
            <a:r>
              <a:rPr lang="en-US" altLang="zh-CN" sz="3200" b="1" dirty="0" smtClean="0">
                <a:solidFill>
                  <a:srgbClr val="00172E"/>
                </a:solidFill>
                <a:latin typeface="Arial" charset="0"/>
                <a:ea typeface="宋体" charset="0"/>
                <a:cs typeface="宋体" charset="0"/>
              </a:rPr>
              <a:t>. </a:t>
            </a:r>
            <a:endParaRPr lang="en-US" altLang="zh-CN" sz="3200" b="1" dirty="0">
              <a:solidFill>
                <a:srgbClr val="00172E"/>
              </a:solidFill>
              <a:latin typeface="Arial" charset="0"/>
              <a:ea typeface="宋体" charset="0"/>
              <a:cs typeface="宋体" charset="0"/>
            </a:endParaRPr>
          </a:p>
          <a:p>
            <a:pPr algn="ctr" eaLnBrk="1" hangingPunct="1"/>
            <a:endParaRPr lang="en-US" altLang="zh-CN" sz="3200" b="1" dirty="0">
              <a:solidFill>
                <a:srgbClr val="00172E"/>
              </a:solidFill>
              <a:latin typeface="Arial" charset="0"/>
              <a:ea typeface="宋体" charset="0"/>
              <a:cs typeface="宋体" charset="0"/>
            </a:endParaRPr>
          </a:p>
          <a:p>
            <a:pPr algn="ctr" eaLnBrk="1" hangingPunct="1"/>
            <a:r>
              <a:rPr lang="en-US" altLang="zh-CN" sz="3200" b="1" dirty="0" smtClean="0">
                <a:solidFill>
                  <a:srgbClr val="00172E"/>
                </a:solidFill>
                <a:latin typeface="Arial" charset="0"/>
                <a:ea typeface="宋体" charset="0"/>
                <a:cs typeface="宋体" charset="0"/>
              </a:rPr>
              <a:t>МЭ 85</a:t>
            </a:r>
            <a:r>
              <a:rPr lang="en-US" altLang="zh-CN" sz="3200" b="1" dirty="0">
                <a:solidFill>
                  <a:srgbClr val="00172E"/>
                </a:solidFill>
                <a:latin typeface="Arial" charset="0"/>
                <a:ea typeface="宋体" charset="0"/>
                <a:cs typeface="宋体" charset="0"/>
              </a:rPr>
              <a:t>-</a:t>
            </a:r>
            <a:r>
              <a:rPr lang="en-US" altLang="zh-CN" sz="3200" b="1" dirty="0" smtClean="0">
                <a:solidFill>
                  <a:srgbClr val="00172E"/>
                </a:solidFill>
                <a:latin typeface="Arial" charset="0"/>
                <a:ea typeface="宋体" charset="0"/>
                <a:cs typeface="宋体" charset="0"/>
              </a:rPr>
              <a:t>95 </a:t>
            </a:r>
            <a:r>
              <a:rPr lang="en-US" altLang="zh-CN" sz="3200" b="1" dirty="0" err="1" smtClean="0">
                <a:solidFill>
                  <a:srgbClr val="00172E"/>
                </a:solidFill>
                <a:latin typeface="Arial" charset="0"/>
                <a:ea typeface="宋体" charset="0"/>
                <a:cs typeface="宋体" charset="0"/>
              </a:rPr>
              <a:t>оны</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хооронд</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бичигдсэн</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байх</a:t>
            </a:r>
            <a:r>
              <a:rPr lang="en-US" altLang="zh-CN" sz="3200" b="1" dirty="0" smtClean="0">
                <a:solidFill>
                  <a:srgbClr val="00172E"/>
                </a:solidFill>
                <a:latin typeface="Arial" charset="0"/>
                <a:ea typeface="宋体" charset="0"/>
                <a:cs typeface="宋体" charset="0"/>
              </a:rPr>
              <a:t> </a:t>
            </a:r>
            <a:r>
              <a:rPr lang="en-US" altLang="zh-CN" sz="3200" b="1" dirty="0" err="1" smtClean="0">
                <a:solidFill>
                  <a:srgbClr val="00172E"/>
                </a:solidFill>
                <a:latin typeface="Arial" charset="0"/>
                <a:ea typeface="宋体" charset="0"/>
                <a:cs typeface="宋体" charset="0"/>
              </a:rPr>
              <a:t>магадлалтай</a:t>
            </a:r>
            <a:r>
              <a:rPr lang="en-US" altLang="zh-CN" sz="3200" b="1" dirty="0" smtClean="0">
                <a:solidFill>
                  <a:srgbClr val="00172E"/>
                </a:solidFill>
                <a:latin typeface="Arial" charset="0"/>
                <a:ea typeface="宋体" charset="0"/>
                <a:cs typeface="宋体" charset="0"/>
              </a:rPr>
              <a:t>. </a:t>
            </a:r>
            <a:endParaRPr lang="en-US" altLang="zh-CN" sz="3200" b="1" dirty="0">
              <a:solidFill>
                <a:srgbClr val="00172E"/>
              </a:solidFill>
              <a:latin typeface="Arial" charset="0"/>
              <a:ea typeface="宋体" charset="0"/>
              <a:cs typeface="宋体" charset="0"/>
            </a:endParaRPr>
          </a:p>
        </p:txBody>
      </p:sp>
      <p:pic>
        <p:nvPicPr>
          <p:cNvPr id="189444" name="Picture 7" descr="j0285261"/>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19063" y="-114300"/>
            <a:ext cx="3346451"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a:t>
            </a:r>
          </a:p>
        </p:txBody>
      </p:sp>
    </p:spTree>
    <p:extLst>
      <p:ext uri="{BB962C8B-B14F-4D97-AF65-F5344CB8AC3E}">
        <p14:creationId xmlns:p14="http://schemas.microsoft.com/office/powerpoint/2010/main" val="346656588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dirty="0" err="1" smtClean="0">
                <a:solidFill>
                  <a:srgbClr val="FFFFFF"/>
                </a:solidFill>
                <a:latin typeface="Arial" charset="0"/>
                <a:ea typeface="ＭＳ Ｐゴシック" charset="0"/>
                <a:cs typeface="ＭＳ Ｐゴシック" charset="0"/>
              </a:rPr>
              <a:t>Дүгнэлт</a:t>
            </a:r>
            <a:r>
              <a:rPr lang="en-US" sz="2800" b="1" dirty="0" smtClean="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50180" name="Text Box 4"/>
          <p:cNvSpPr txBox="1">
            <a:spLocks noChangeArrowheads="1"/>
          </p:cNvSpPr>
          <p:nvPr/>
        </p:nvSpPr>
        <p:spPr bwMode="auto">
          <a:xfrm>
            <a:off x="1835150" y="1484313"/>
            <a:ext cx="5545138" cy="452431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3200" b="1" dirty="0" err="1" smtClean="0">
                <a:solidFill>
                  <a:srgbClr val="FFFFFF"/>
                </a:solidFill>
                <a:latin typeface="Arial" charset="0"/>
                <a:ea typeface="宋体" charset="0"/>
                <a:cs typeface="宋体" charset="0"/>
              </a:rPr>
              <a:t>Элч</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Иохан</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туйлын</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зочломтгой</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эмэгтэй</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ба</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түүний</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хүүхдүүдэд</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илгээлтийн</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эздэд</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тус</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болдог</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шигээ</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адил</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хайрыг</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хуурамч</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сургаал</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дэлгэрүүлдэг</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хүмүүст</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харуулах</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хэрэггүй</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сануулсан</a:t>
            </a:r>
            <a:r>
              <a:rPr lang="en-US" altLang="zh-CN" sz="3200" b="1" dirty="0" smtClean="0">
                <a:solidFill>
                  <a:srgbClr val="FFFFFF"/>
                </a:solidFill>
                <a:latin typeface="Arial" charset="0"/>
                <a:ea typeface="宋体" charset="0"/>
                <a:cs typeface="宋体" charset="0"/>
              </a:rPr>
              <a:t> </a:t>
            </a:r>
            <a:r>
              <a:rPr lang="en-US" altLang="zh-CN" sz="3200" b="1" dirty="0" err="1" smtClean="0">
                <a:solidFill>
                  <a:srgbClr val="FFFFFF"/>
                </a:solidFill>
                <a:latin typeface="Arial" charset="0"/>
                <a:ea typeface="宋体" charset="0"/>
                <a:cs typeface="宋体" charset="0"/>
              </a:rPr>
              <a:t>бичжээ</a:t>
            </a:r>
            <a:r>
              <a:rPr lang="en-US" altLang="zh-CN" sz="3200" b="1" dirty="0" smtClean="0">
                <a:solidFill>
                  <a:srgbClr val="FFFFFF"/>
                </a:solidFill>
                <a:latin typeface="Arial" charset="0"/>
                <a:ea typeface="宋体" charset="0"/>
                <a:cs typeface="宋体" charset="0"/>
              </a:rPr>
              <a:t>.</a:t>
            </a:r>
            <a:endParaRPr lang="en-US" altLang="zh-CN" sz="3200" b="1" dirty="0">
              <a:solidFill>
                <a:srgbClr val="FFFFFF"/>
              </a:solidFill>
              <a:latin typeface="Arial"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smtClean="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0992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9475" y="0"/>
            <a:ext cx="10023475"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75325" y="2298700"/>
            <a:ext cx="32670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018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err="1" smtClean="0">
                <a:solidFill>
                  <a:srgbClr val="FFFFFF"/>
                </a:solidFill>
                <a:effectLst>
                  <a:glow rad="152400">
                    <a:srgbClr val="000000"/>
                  </a:glow>
                </a:effectLst>
              </a:rPr>
              <a:t>Сэдэв</a:t>
            </a:r>
            <a:r>
              <a:rPr lang="en-US" sz="3600" b="1" dirty="0" smtClean="0">
                <a:solidFill>
                  <a:srgbClr val="FFFFFF"/>
                </a:solidFill>
                <a:effectLst>
                  <a:glow rad="152400">
                    <a:srgbClr val="000000"/>
                  </a:glow>
                </a:effectLst>
              </a:rPr>
              <a:t>: </a:t>
            </a:r>
            <a:r>
              <a:rPr lang="en-US" sz="3600" b="1" dirty="0" err="1" smtClean="0">
                <a:solidFill>
                  <a:srgbClr val="FFFFFF"/>
                </a:solidFill>
                <a:effectLst>
                  <a:glow rad="152400">
                    <a:srgbClr val="000000"/>
                  </a:glow>
                </a:effectLst>
              </a:rPr>
              <a:t>Байгаль</a:t>
            </a:r>
            <a:r>
              <a:rPr lang="en-US" sz="3600" b="1" dirty="0" smtClean="0">
                <a:solidFill>
                  <a:srgbClr val="FFFFFF"/>
                </a:solidFill>
                <a:effectLst>
                  <a:glow rad="152400">
                    <a:srgbClr val="000000"/>
                  </a:glow>
                </a:effectLst>
              </a:rPr>
              <a:t> </a:t>
            </a:r>
            <a:r>
              <a:rPr lang="en-US" sz="3600" b="1" dirty="0" err="1" smtClean="0">
                <a:solidFill>
                  <a:srgbClr val="FFFFFF"/>
                </a:solidFill>
                <a:effectLst>
                  <a:glow rad="152400">
                    <a:srgbClr val="000000"/>
                  </a:glow>
                </a:effectLst>
              </a:rPr>
              <a:t>орчноо</a:t>
            </a:r>
            <a:r>
              <a:rPr lang="en-US" sz="3600" b="1" dirty="0" smtClean="0">
                <a:solidFill>
                  <a:srgbClr val="FFFFFF"/>
                </a:solidFill>
                <a:effectLst>
                  <a:glow rad="152400">
                    <a:srgbClr val="000000"/>
                  </a:glow>
                </a:effectLst>
              </a:rPr>
              <a:t> </a:t>
            </a:r>
            <a:r>
              <a:rPr lang="en-US" sz="3600" b="1" dirty="0" err="1" smtClean="0">
                <a:solidFill>
                  <a:srgbClr val="FFFFFF"/>
                </a:solidFill>
                <a:effectLst>
                  <a:glow rad="152400">
                    <a:srgbClr val="000000"/>
                  </a:glow>
                </a:effectLst>
              </a:rPr>
              <a:t>хүмүүн</a:t>
            </a:r>
            <a:r>
              <a:rPr lang="en-US" sz="3600" b="1" dirty="0" smtClean="0">
                <a:solidFill>
                  <a:srgbClr val="FFFFFF"/>
                </a:solidFill>
                <a:effectLst>
                  <a:glow rad="152400">
                    <a:srgbClr val="000000"/>
                  </a:glow>
                </a:effectLst>
              </a:rPr>
              <a:t> </a:t>
            </a:r>
            <a:r>
              <a:rPr lang="en-US" sz="3600" b="1" dirty="0" err="1" smtClean="0">
                <a:solidFill>
                  <a:srgbClr val="FFFFFF"/>
                </a:solidFill>
                <a:effectLst>
                  <a:glow rad="152400">
                    <a:srgbClr val="000000"/>
                  </a:glow>
                </a:effectLst>
              </a:rPr>
              <a:t>хайрлахгүй</a:t>
            </a:r>
            <a:r>
              <a:rPr lang="en-US" sz="3600" b="1" dirty="0" smtClean="0">
                <a:solidFill>
                  <a:srgbClr val="FFFFFF"/>
                </a:solidFill>
                <a:effectLst>
                  <a:glow rad="152400">
                    <a:srgbClr val="000000"/>
                  </a:glow>
                </a:effectLst>
              </a:rPr>
              <a:t> </a:t>
            </a:r>
            <a:r>
              <a:rPr lang="en-US" sz="3600" b="1" dirty="0" err="1" smtClean="0">
                <a:solidFill>
                  <a:srgbClr val="FFFFFF"/>
                </a:solidFill>
                <a:effectLst>
                  <a:glow rad="152400">
                    <a:srgbClr val="000000"/>
                  </a:glow>
                </a:effectLst>
              </a:rPr>
              <a:t>байгаа</a:t>
            </a:r>
            <a:r>
              <a:rPr lang="en-US" sz="3600" b="1" dirty="0" smtClean="0">
                <a:solidFill>
                  <a:srgbClr val="FFFFFF"/>
                </a:solidFill>
                <a:effectLst>
                  <a:glow rad="152400">
                    <a:srgbClr val="000000"/>
                  </a:glow>
                </a:effectLst>
              </a:rPr>
              <a:t> </a:t>
            </a:r>
            <a:r>
              <a:rPr lang="en-US" sz="3600" b="1" dirty="0" err="1" smtClean="0">
                <a:solidFill>
                  <a:srgbClr val="FFFFFF"/>
                </a:solidFill>
                <a:effectLst>
                  <a:glow rad="152400">
                    <a:srgbClr val="000000"/>
                  </a:glow>
                </a:effectLst>
              </a:rPr>
              <a:t>учраас</a:t>
            </a:r>
            <a:r>
              <a:rPr lang="en-US" sz="3600" b="1" dirty="0" smtClean="0">
                <a:solidFill>
                  <a:srgbClr val="FFFFFF"/>
                </a:solidFill>
                <a:effectLst>
                  <a:glow rad="152400">
                    <a:srgbClr val="000000"/>
                  </a:glow>
                </a:effectLst>
              </a:rPr>
              <a:t> </a:t>
            </a:r>
            <a:r>
              <a:rPr lang="en-US" sz="3600" b="1" dirty="0" err="1" smtClean="0">
                <a:solidFill>
                  <a:srgbClr val="FFFFFF"/>
                </a:solidFill>
                <a:effectLst>
                  <a:glow rad="152400">
                    <a:srgbClr val="000000"/>
                  </a:glow>
                </a:effectLst>
              </a:rPr>
              <a:t>дэлхий</a:t>
            </a:r>
            <a:r>
              <a:rPr lang="en-US" sz="3600" b="1" dirty="0" smtClean="0">
                <a:solidFill>
                  <a:srgbClr val="FFFFFF"/>
                </a:solidFill>
                <a:effectLst>
                  <a:glow rad="152400">
                    <a:srgbClr val="000000"/>
                  </a:glow>
                </a:effectLst>
              </a:rPr>
              <a:t> </a:t>
            </a:r>
            <a:r>
              <a:rPr lang="en-US" sz="3600" b="1" dirty="0" err="1" smtClean="0">
                <a:solidFill>
                  <a:srgbClr val="FFFFFF"/>
                </a:solidFill>
                <a:effectLst>
                  <a:glow rad="152400">
                    <a:srgbClr val="000000"/>
                  </a:glow>
                </a:effectLst>
              </a:rPr>
              <a:t>сүйрэх</a:t>
            </a:r>
            <a:r>
              <a:rPr lang="en-US" sz="3600" b="1" dirty="0" smtClean="0">
                <a:solidFill>
                  <a:srgbClr val="FFFFFF"/>
                </a:solidFill>
                <a:effectLst>
                  <a:glow rad="152400">
                    <a:srgbClr val="000000"/>
                  </a:glow>
                </a:effectLst>
              </a:rPr>
              <a:t> </a:t>
            </a:r>
            <a:r>
              <a:rPr lang="en-US" sz="3600" b="1" dirty="0" err="1" smtClean="0">
                <a:solidFill>
                  <a:srgbClr val="FFFFFF"/>
                </a:solidFill>
                <a:effectLst>
                  <a:glow rad="152400">
                    <a:srgbClr val="000000"/>
                  </a:glow>
                </a:effectLst>
              </a:rPr>
              <a:t>ёстой</a:t>
            </a:r>
            <a:r>
              <a:rPr lang="en-US" sz="3600" b="1" dirty="0" smtClean="0">
                <a:solidFill>
                  <a:srgbClr val="FFFFFF"/>
                </a:solidFill>
                <a:effectLst>
                  <a:glow rad="152400">
                    <a:srgbClr val="000000"/>
                  </a:glow>
                </a:effectLst>
              </a:rPr>
              <a:t>!</a:t>
            </a:r>
            <a:endParaRPr lang="en-US" sz="36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197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91201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a:extLst/>
        </p:spPr>
        <p:txBody>
          <a:bodyPr/>
          <a:lstStyle/>
          <a:p>
            <a:pPr>
              <a:defRPr/>
            </a:pPr>
            <a:r>
              <a:rPr lang="en-US" sz="4000" b="1" kern="1200" dirty="0" smtClean="0">
                <a:effectLst>
                  <a:glow rad="152400">
                    <a:schemeClr val="tx1"/>
                  </a:glow>
                </a:effectLst>
              </a:rPr>
              <a:t>Atheist Producer </a:t>
            </a:r>
            <a:r>
              <a:rPr lang="en-US" sz="4000" b="1" kern="1200" dirty="0">
                <a:effectLst>
                  <a:glow rad="152400">
                    <a:schemeClr val="tx1"/>
                  </a:glow>
                </a:effectLst>
              </a:rPr>
              <a:t>Darren </a:t>
            </a:r>
            <a:r>
              <a:rPr lang="en-US" sz="4000" b="1" kern="1200" dirty="0" err="1">
                <a:effectLst>
                  <a:glow rad="152400">
                    <a:schemeClr val="tx1"/>
                  </a:glow>
                </a:effectLst>
              </a:rPr>
              <a:t>Aronofsky</a:t>
            </a:r>
            <a:endParaRPr lang="en-US" sz="4000" b="1" kern="1200" dirty="0">
              <a:effectLst>
                <a:glow rad="152400">
                  <a:schemeClr val="tx1"/>
                </a:glow>
              </a:effectLst>
            </a:endParaRPr>
          </a:p>
        </p:txBody>
      </p:sp>
      <p:pic>
        <p:nvPicPr>
          <p:cNvPr id="214019"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smtClean="0">
                <a:solidFill>
                  <a:srgbClr val="FFFFFF"/>
                </a:solidFill>
                <a:effectLst>
                  <a:glow rad="152400">
                    <a:srgbClr val="000000"/>
                  </a:glow>
                </a:effectLst>
              </a:rPr>
              <a:t>”</a:t>
            </a:r>
            <a:r>
              <a:rPr lang="en-US" sz="4000" b="1" dirty="0" err="1" smtClean="0">
                <a:solidFill>
                  <a:srgbClr val="FFFFFF"/>
                </a:solidFill>
                <a:effectLst>
                  <a:glow rad="152400">
                    <a:srgbClr val="000000"/>
                  </a:glow>
                </a:effectLst>
              </a:rPr>
              <a:t>Библээс</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санаа</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авсан</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Библийн</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бус</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кино</a:t>
            </a:r>
            <a:r>
              <a:rPr lang="en-US" sz="4000" b="1" dirty="0" smtClean="0">
                <a:solidFill>
                  <a:srgbClr val="FFFFFF"/>
                </a:solidFill>
                <a:effectLst>
                  <a:glow rad="152400">
                    <a:srgbClr val="000000"/>
                  </a:glow>
                </a:effectLst>
              </a:rPr>
              <a:t>.</a:t>
            </a:r>
            <a:r>
              <a:rPr lang="ru-RU" sz="4000" b="1" dirty="0" smtClean="0">
                <a:solidFill>
                  <a:srgbClr val="FFFFFF"/>
                </a:solidFill>
                <a:effectLst>
                  <a:glow rad="152400">
                    <a:srgbClr val="000000"/>
                  </a:glow>
                </a:effectLst>
              </a:rPr>
              <a:t>"</a:t>
            </a:r>
            <a:endParaRPr lang="en-US" sz="4000" b="1" dirty="0">
              <a:solidFill>
                <a:srgbClr val="FFFFFF"/>
              </a:solidFill>
              <a:effectLst>
                <a:glow rad="152400">
                  <a:srgbClr val="000000"/>
                </a:glow>
              </a:effectLst>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5950" y="1479550"/>
            <a:ext cx="77089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err="1" smtClean="0">
                <a:solidFill>
                  <a:srgbClr val="FFFFFF"/>
                </a:solidFill>
                <a:effectLst>
                  <a:glow rad="152400">
                    <a:srgbClr val="000000"/>
                  </a:glow>
                </a:effectLst>
              </a:rPr>
              <a:t>Итгэгчид</a:t>
            </a:r>
            <a:r>
              <a:rPr lang="en-US" b="1" dirty="0" smtClean="0">
                <a:solidFill>
                  <a:srgbClr val="FFFFFF"/>
                </a:solidFill>
                <a:effectLst>
                  <a:glow rad="152400">
                    <a:srgbClr val="000000"/>
                  </a:glow>
                </a:effectLst>
              </a:rPr>
              <a:t> </a:t>
            </a:r>
            <a:r>
              <a:rPr lang="en-US" b="1" dirty="0" err="1" smtClean="0">
                <a:solidFill>
                  <a:srgbClr val="FFFFFF"/>
                </a:solidFill>
                <a:effectLst>
                  <a:glow rad="152400">
                    <a:srgbClr val="000000"/>
                  </a:glow>
                </a:effectLst>
              </a:rPr>
              <a:t>үзэх</a:t>
            </a:r>
            <a:r>
              <a:rPr lang="en-US" b="1" dirty="0" smtClean="0">
                <a:solidFill>
                  <a:srgbClr val="FFFFFF"/>
                </a:solidFill>
                <a:effectLst>
                  <a:glow rad="152400">
                    <a:srgbClr val="000000"/>
                  </a:glow>
                </a:effectLst>
              </a:rPr>
              <a:t> </a:t>
            </a:r>
            <a:r>
              <a:rPr lang="en-US" b="1" dirty="0" err="1" smtClean="0">
                <a:solidFill>
                  <a:srgbClr val="FFFFFF"/>
                </a:solidFill>
                <a:effectLst>
                  <a:glow rad="152400">
                    <a:srgbClr val="000000"/>
                  </a:glow>
                </a:effectLst>
              </a:rPr>
              <a:t>ёстой</a:t>
            </a:r>
            <a:r>
              <a:rPr lang="en-US" b="1" dirty="0" smtClean="0">
                <a:solidFill>
                  <a:srgbClr val="FFFFFF"/>
                </a:solidFill>
                <a:effectLst>
                  <a:glow rad="152400">
                    <a:srgbClr val="000000"/>
                  </a:glow>
                </a:effectLst>
              </a:rPr>
              <a:t> </a:t>
            </a:r>
            <a:r>
              <a:rPr lang="en-US" b="1" dirty="0" err="1" smtClean="0">
                <a:solidFill>
                  <a:srgbClr val="FFFFFF"/>
                </a:solidFill>
                <a:effectLst>
                  <a:glow rad="152400">
                    <a:srgbClr val="000000"/>
                  </a:glow>
                </a:effectLst>
              </a:rPr>
              <a:t>юу</a:t>
            </a:r>
            <a:r>
              <a:rPr lang="en-US" b="1" dirty="0" smtClean="0">
                <a:solidFill>
                  <a:srgbClr val="FFFFFF"/>
                </a:solidFill>
                <a:effectLst>
                  <a:glow rad="152400">
                    <a:srgbClr val="000000"/>
                  </a:glow>
                </a:effectLst>
              </a:rPr>
              <a:t>?</a:t>
            </a:r>
            <a:endParaRPr lang="en-US"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606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762000"/>
          </a:xfrm>
        </p:spPr>
        <p:txBody>
          <a:bodyPr/>
          <a:lstStyle/>
          <a:p>
            <a:pPr eaLnBrk="1" hangingPunct="1">
              <a:defRPr/>
            </a:pPr>
            <a:r>
              <a:rPr lang="ru-RU" b="1" dirty="0" smtClean="0">
                <a:solidFill>
                  <a:srgbClr val="FFFFFF"/>
                </a:solidFill>
                <a:latin typeface="Arial" charset="0"/>
                <a:ea typeface="ＭＳ Ｐゴシック" charset="0"/>
                <a:cs typeface="Arial" charset="0"/>
              </a:rPr>
              <a:t>"</a:t>
            </a:r>
            <a:r>
              <a:rPr lang="x-none" b="1" dirty="0" smtClean="0">
                <a:solidFill>
                  <a:srgbClr val="FFFFFF"/>
                </a:solidFill>
                <a:latin typeface="Arial" charset="0"/>
                <a:ea typeface="ＭＳ Ｐゴシック" charset="0"/>
                <a:cs typeface="Arial" charset="0"/>
              </a:rPr>
              <a:t>Ноа</a:t>
            </a:r>
            <a:r>
              <a:rPr lang="ru-RU" b="1" dirty="0" smtClean="0">
                <a:solidFill>
                  <a:srgbClr val="FFFFFF"/>
                </a:solidFill>
                <a:latin typeface="Arial" charset="0"/>
                <a:ea typeface="ＭＳ Ｐゴシック" charset="0"/>
                <a:cs typeface="Arial" charset="0"/>
              </a:rPr>
              <a:t>"</a:t>
            </a:r>
            <a:r>
              <a:rPr lang="x-none" b="1" dirty="0" smtClean="0">
                <a:solidFill>
                  <a:srgbClr val="FFFFFF"/>
                </a:solidFill>
                <a:latin typeface="Arial" charset="0"/>
                <a:ea typeface="ＭＳ Ｐゴシック" charset="0"/>
                <a:cs typeface="Arial" charset="0"/>
              </a:rPr>
              <a:t> киноог магтсан нь</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00"/>
                </a:solidFill>
                <a:effectLst>
                  <a:glow rad="254000">
                    <a:srgbClr val="000000"/>
                  </a:glow>
                </a:effectLst>
                <a:latin typeface="Arial" charset="0"/>
                <a:cs typeface="Times New Roman" charset="0"/>
              </a:rPr>
              <a:t>Focus on the Family</a:t>
            </a:r>
            <a:r>
              <a:rPr lang="en-US" sz="2800" b="1" dirty="0">
                <a:solidFill>
                  <a:srgbClr val="FFFFFF"/>
                </a:solidFill>
                <a:effectLst>
                  <a:glow rad="254000">
                    <a:srgbClr val="000000"/>
                  </a:glow>
                </a:effectLst>
                <a:latin typeface="Arial" charset="0"/>
                <a:cs typeface="Times New Roman" charset="0"/>
              </a:rPr>
              <a:t> </a:t>
            </a:r>
            <a:r>
              <a:rPr lang="en-US" sz="2800" b="1" dirty="0" err="1" smtClean="0">
                <a:solidFill>
                  <a:srgbClr val="FFFFFF"/>
                </a:solidFill>
                <a:effectLst>
                  <a:glow rad="254000">
                    <a:srgbClr val="000000"/>
                  </a:glow>
                </a:effectLst>
                <a:latin typeface="Arial" charset="0"/>
                <a:cs typeface="Times New Roman" charset="0"/>
              </a:rPr>
              <a:t>байгууллагын</a:t>
            </a:r>
            <a:r>
              <a:rPr lang="en-US" sz="2800" b="1" dirty="0" smtClean="0">
                <a:solidFill>
                  <a:srgbClr val="FFFFFF"/>
                </a:solidFill>
                <a:effectLst>
                  <a:glow rad="254000">
                    <a:srgbClr val="000000"/>
                  </a:glow>
                </a:effectLst>
                <a:latin typeface="Arial" charset="0"/>
                <a:cs typeface="Times New Roman" charset="0"/>
              </a:rPr>
              <a:t> </a:t>
            </a:r>
            <a:r>
              <a:rPr lang="en-US" sz="2800" b="1" dirty="0" err="1" smtClean="0">
                <a:solidFill>
                  <a:srgbClr val="FFFFFF"/>
                </a:solidFill>
                <a:effectLst>
                  <a:glow rad="254000">
                    <a:srgbClr val="000000"/>
                  </a:glow>
                </a:effectLst>
                <a:latin typeface="Arial" charset="0"/>
                <a:cs typeface="Times New Roman" charset="0"/>
              </a:rPr>
              <a:t>ерөнхийлөгч</a:t>
            </a:r>
            <a:r>
              <a:rPr lang="en-US" sz="2800" b="1" dirty="0" smtClean="0">
                <a:solidFill>
                  <a:srgbClr val="FFFFFF"/>
                </a:solidFill>
                <a:effectLst>
                  <a:glow rad="254000">
                    <a:srgbClr val="000000"/>
                  </a:glow>
                </a:effectLst>
                <a:latin typeface="Arial" charset="0"/>
                <a:cs typeface="Times New Roman" charset="0"/>
              </a:rPr>
              <a:t> Jim Daly: </a:t>
            </a:r>
            <a:r>
              <a:rPr lang="ru-RU" sz="2800" b="1" dirty="0" smtClean="0">
                <a:solidFill>
                  <a:srgbClr val="FFFFFF"/>
                </a:solidFill>
                <a:effectLst>
                  <a:glow rad="254000">
                    <a:srgbClr val="000000"/>
                  </a:glow>
                </a:effectLst>
                <a:latin typeface="Arial" charset="0"/>
                <a:cs typeface="Times New Roman" charset="0"/>
              </a:rPr>
              <a:t>"</a:t>
            </a:r>
            <a:r>
              <a:rPr lang="en-US" sz="2800" b="1" dirty="0" smtClean="0">
                <a:solidFill>
                  <a:srgbClr val="FFFFFF"/>
                </a:solidFill>
                <a:effectLst>
                  <a:glow rad="254000">
                    <a:srgbClr val="000000"/>
                  </a:glow>
                </a:effectLst>
                <a:latin typeface="Arial" charset="0"/>
                <a:cs typeface="Times New Roman" charset="0"/>
              </a:rPr>
              <a:t>[</a:t>
            </a:r>
            <a:r>
              <a:rPr lang="en-US" sz="2800" b="1" dirty="0" err="1" smtClean="0">
                <a:solidFill>
                  <a:srgbClr val="FFFFFF"/>
                </a:solidFill>
                <a:effectLst>
                  <a:glow rad="254000">
                    <a:srgbClr val="000000"/>
                  </a:glow>
                </a:effectLst>
                <a:latin typeface="Arial" charset="0"/>
                <a:cs typeface="Times New Roman" charset="0"/>
              </a:rPr>
              <a:t>Ноа</a:t>
            </a:r>
            <a:r>
              <a:rPr lang="en-US" sz="2800" b="1" dirty="0" smtClean="0">
                <a:solidFill>
                  <a:srgbClr val="FFFFFF"/>
                </a:solidFill>
                <a:effectLst>
                  <a:glow rad="254000">
                    <a:srgbClr val="000000"/>
                  </a:glow>
                </a:effectLst>
                <a:latin typeface="Arial" charset="0"/>
                <a:cs typeface="Times New Roman" charset="0"/>
              </a:rPr>
              <a:t>] </a:t>
            </a:r>
            <a:r>
              <a:rPr lang="x-none" sz="2800" b="1" dirty="0" smtClean="0">
                <a:solidFill>
                  <a:srgbClr val="FFFFFF"/>
                </a:solidFill>
                <a:effectLst>
                  <a:glow rad="254000">
                    <a:srgbClr val="000000"/>
                  </a:glow>
                </a:effectLst>
                <a:latin typeface="Arial" charset="0"/>
                <a:cs typeface="Times New Roman" charset="0"/>
              </a:rPr>
              <a:t>кино бол Бурханаас дуудлагаа авсан авч зөрчилдөж байгаа Ноагийн мэдрэмжийг төсөөлөхөд тусалсан бүтээл болжээ</a:t>
            </a:r>
            <a:r>
              <a:rPr lang="en-US" sz="2800" b="1" dirty="0" smtClean="0">
                <a:solidFill>
                  <a:srgbClr val="FFFFFF"/>
                </a:solidFill>
                <a:effectLst>
                  <a:glow rad="254000">
                    <a:srgbClr val="000000"/>
                  </a:glow>
                </a:effectLst>
                <a:latin typeface="Arial" charset="0"/>
                <a:cs typeface="Times New Roman" charset="0"/>
              </a:rPr>
              <a:t>. </a:t>
            </a:r>
            <a:r>
              <a:rPr lang="x-none" sz="2800" b="1" dirty="0" smtClean="0">
                <a:solidFill>
                  <a:srgbClr val="FFFFFF"/>
                </a:solidFill>
                <a:effectLst>
                  <a:glow rad="254000">
                    <a:srgbClr val="000000"/>
                  </a:glow>
                </a:effectLst>
                <a:latin typeface="Arial" charset="0"/>
                <a:cs typeface="Times New Roman" charset="0"/>
              </a:rPr>
              <a:t>Киногоор дүрсэлсэн Библийн Ноагаар бид найз нөхөд гэр бүлийнхэнтэйгээ мөнхийн хувь заяаны тухай ярих нийгэмтэйгээ холбогдох таатай боломжийг өгч байна</a:t>
            </a:r>
            <a:r>
              <a:rPr lang="ru-RU" sz="2800" b="1" dirty="0" smtClean="0">
                <a:solidFill>
                  <a:srgbClr val="FFFFFF"/>
                </a:solidFill>
                <a:effectLst>
                  <a:glow rad="254000">
                    <a:srgbClr val="000000"/>
                  </a:glow>
                </a:effectLst>
                <a:latin typeface="Arial" charset="0"/>
                <a:cs typeface="Times New Roman" charset="0"/>
              </a:rPr>
              <a:t>" </a:t>
            </a:r>
            <a:r>
              <a:rPr lang="ru-RU" sz="2800" b="1" dirty="0" err="1" smtClean="0">
                <a:solidFill>
                  <a:srgbClr val="FFFFFF"/>
                </a:solidFill>
                <a:effectLst>
                  <a:glow rad="254000">
                    <a:srgbClr val="000000"/>
                  </a:glow>
                </a:effectLst>
                <a:latin typeface="Arial" charset="0"/>
                <a:cs typeface="Times New Roman" charset="0"/>
              </a:rPr>
              <a:t>гэжээ</a:t>
            </a:r>
            <a:r>
              <a:rPr lang="ru-RU" sz="2800" b="1" dirty="0" smtClean="0">
                <a:solidFill>
                  <a:srgbClr val="FFFFFF"/>
                </a:solidFill>
                <a:effectLst>
                  <a:glow rad="254000">
                    <a:srgbClr val="000000"/>
                  </a:glow>
                </a:effectLst>
                <a:latin typeface="Arial" charset="0"/>
                <a:cs typeface="Times New Roman" charset="0"/>
              </a:rPr>
              <a:t>.</a:t>
            </a:r>
            <a:endParaRPr lang="en-US" sz="2800" b="1" dirty="0">
              <a:solidFill>
                <a:srgbClr val="FFFFFF"/>
              </a:solidFill>
              <a:effectLst>
                <a:glow rad="254000">
                  <a:srgbClr val="000000"/>
                </a:glow>
              </a:effectLst>
              <a:latin typeface="Arial"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defRPr/>
            </a:pPr>
            <a:r>
              <a:rPr lang="en-US" sz="1200" dirty="0"/>
              <a:t>https://</a:t>
            </a:r>
            <a:r>
              <a:rPr lang="en-US" sz="1200" dirty="0" err="1"/>
              <a:t>en.wikipedia.org</a:t>
            </a:r>
            <a:r>
              <a:rPr lang="en-US" sz="1200" dirty="0"/>
              <a:t>/wiki/Noah_%282014_film%29#Test_screenings</a:t>
            </a:r>
            <a:endParaRPr lang="en-US" altLang="zh-CN" sz="1200" dirty="0"/>
          </a:p>
        </p:txBody>
      </p:sp>
      <p:pic>
        <p:nvPicPr>
          <p:cNvPr id="21811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2954338"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0"/>
            <a:ext cx="7772400" cy="762000"/>
          </a:xfrm>
        </p:spPr>
        <p:txBody>
          <a:bodyPr/>
          <a:lstStyle/>
          <a:p>
            <a:pPr eaLnBrk="1" hangingPunct="1">
              <a:defRPr/>
            </a:pPr>
            <a:r>
              <a:rPr lang="ru-RU" b="1" dirty="0" smtClean="0">
                <a:solidFill>
                  <a:srgbClr val="FFFFFF"/>
                </a:solidFill>
                <a:latin typeface="Arial" charset="0"/>
                <a:ea typeface="ＭＳ Ｐゴシック" charset="0"/>
                <a:cs typeface="Arial" charset="0"/>
              </a:rPr>
              <a:t>"</a:t>
            </a:r>
            <a:r>
              <a:rPr lang="x-none" b="1" dirty="0" smtClean="0">
                <a:solidFill>
                  <a:srgbClr val="FFFFFF"/>
                </a:solidFill>
                <a:latin typeface="Arial" charset="0"/>
                <a:ea typeface="ＭＳ Ｐゴシック" charset="0"/>
                <a:cs typeface="Arial" charset="0"/>
              </a:rPr>
              <a:t>Ноа</a:t>
            </a:r>
            <a:r>
              <a:rPr lang="ru-RU" b="1" dirty="0" smtClean="0">
                <a:solidFill>
                  <a:srgbClr val="FFFFFF"/>
                </a:solidFill>
                <a:latin typeface="Arial" charset="0"/>
                <a:ea typeface="ＭＳ Ｐゴシック" charset="0"/>
                <a:cs typeface="Arial" charset="0"/>
              </a:rPr>
              <a:t>"</a:t>
            </a:r>
            <a:r>
              <a:rPr lang="x-none" b="1" dirty="0" smtClean="0">
                <a:solidFill>
                  <a:srgbClr val="FFFFFF"/>
                </a:solidFill>
                <a:latin typeface="Arial" charset="0"/>
                <a:ea typeface="ＭＳ Ｐゴシック" charset="0"/>
                <a:cs typeface="Arial" charset="0"/>
              </a:rPr>
              <a:t> киноны шүүмж</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defRPr/>
            </a:pP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FF"/>
                </a:solidFill>
                <a:effectLst>
                  <a:glow rad="254000">
                    <a:srgbClr val="000000"/>
                  </a:glow>
                </a:effectLst>
                <a:latin typeface="Arial" charset="0"/>
                <a:cs typeface="Times New Roman" charset="0"/>
              </a:rPr>
              <a:t>Ken Ham (Answers in Genesis):</a:t>
            </a:r>
          </a:p>
          <a:p>
            <a:pPr>
              <a:lnSpc>
                <a:spcPct val="90000"/>
              </a:lnSpc>
              <a:spcBef>
                <a:spcPct val="20000"/>
              </a:spcBef>
              <a:buClr>
                <a:srgbClr val="FFFF66"/>
              </a:buClr>
              <a:buFont typeface="Wingdings" charset="0"/>
              <a:buNone/>
              <a:defRPr/>
            </a:pPr>
            <a:r>
              <a:rPr lang="ru-RU" sz="2800" b="1" dirty="0" smtClean="0">
                <a:solidFill>
                  <a:srgbClr val="FFFFFF"/>
                </a:solidFill>
                <a:effectLst>
                  <a:glow rad="254000">
                    <a:srgbClr val="000000"/>
                  </a:glow>
                </a:effectLst>
                <a:latin typeface="Arial" charset="0"/>
                <a:cs typeface="Times New Roman" charset="0"/>
              </a:rPr>
              <a:t>”</a:t>
            </a:r>
            <a:r>
              <a:rPr lang="x-none" sz="2800" b="1" dirty="0" smtClean="0">
                <a:solidFill>
                  <a:srgbClr val="FFFFFF"/>
                </a:solidFill>
                <a:effectLst>
                  <a:glow rad="254000">
                    <a:srgbClr val="000000"/>
                  </a:glow>
                </a:effectLst>
                <a:latin typeface="Arial" charset="0"/>
                <a:cs typeface="Times New Roman" charset="0"/>
              </a:rPr>
              <a:t>Хүний адгийн ёрын нүглийг киноонд тусгасан ч угтаа байгальдаа хэрцгий хандаж буйг илүүтэй харуулжээ</a:t>
            </a:r>
            <a:r>
              <a:rPr lang="en-US" sz="2800" b="1" dirty="0" smtClean="0">
                <a:solidFill>
                  <a:srgbClr val="FFFFFF"/>
                </a:solidFill>
                <a:effectLst>
                  <a:glow rad="254000">
                    <a:srgbClr val="000000"/>
                  </a:glow>
                </a:effectLst>
                <a:latin typeface="Arial" charset="0"/>
                <a:cs typeface="Times New Roman" charset="0"/>
              </a:rPr>
              <a:t>. </a:t>
            </a:r>
            <a:r>
              <a:rPr lang="x-none" sz="2800" b="1" dirty="0" smtClean="0">
                <a:solidFill>
                  <a:srgbClr val="FFFFFF"/>
                </a:solidFill>
                <a:effectLst>
                  <a:glow rad="254000">
                    <a:srgbClr val="000000"/>
                  </a:glow>
                </a:effectLst>
                <a:latin typeface="Arial" charset="0"/>
                <a:cs typeface="Times New Roman" charset="0"/>
              </a:rPr>
              <a:t>Туйлын ихээр байгаль хамгааллын үзэл шингэсэн энэ киноонд үнэндээ усан галаваас өмнөх жинхэнэ асуудал бол Бурханы эсрэг чиглэсэн, хүмүүн хоорондын хүмүүн бус бусармаг нүгэл байсныг нь орхигдуулсан байна.</a:t>
            </a:r>
            <a:r>
              <a:rPr lang="ru-RU" sz="2800" b="1" dirty="0" smtClean="0">
                <a:solidFill>
                  <a:srgbClr val="FFFFFF"/>
                </a:solidFill>
                <a:effectLst>
                  <a:glow rad="254000">
                    <a:srgbClr val="000000"/>
                  </a:glow>
                </a:effectLst>
                <a:latin typeface="Arial" charset="0"/>
                <a:cs typeface="Times New Roman" charset="0"/>
              </a:rPr>
              <a:t>"</a:t>
            </a:r>
            <a:endParaRPr lang="en-US" sz="2800" b="1" dirty="0">
              <a:solidFill>
                <a:srgbClr val="FFFFFF"/>
              </a:solidFill>
              <a:effectLst>
                <a:glow rad="254000">
                  <a:srgbClr val="000000"/>
                </a:glow>
              </a:effectLst>
              <a:latin typeface="Arial" charset="0"/>
              <a:cs typeface="Times New Roman" charset="0"/>
            </a:endParaRPr>
          </a:p>
        </p:txBody>
      </p:sp>
      <p:pic>
        <p:nvPicPr>
          <p:cNvPr id="2201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34100" y="1079500"/>
            <a:ext cx="29845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en-US" b="1" dirty="0" err="1" smtClean="0">
                <a:latin typeface="Arial" charset="0"/>
                <a:ea typeface="ＭＳ Ｐゴシック" charset="0"/>
                <a:cs typeface="Arial" charset="0"/>
              </a:rPr>
              <a:t>Хуурамч</a:t>
            </a:r>
            <a:r>
              <a:rPr lang="en-US" b="1" dirty="0" smtClean="0">
                <a:latin typeface="Arial" charset="0"/>
                <a:ea typeface="ＭＳ Ｐゴシック" charset="0"/>
                <a:cs typeface="Arial" charset="0"/>
              </a:rPr>
              <a:t> </a:t>
            </a:r>
            <a:r>
              <a:rPr lang="en-US" b="1" dirty="0" err="1" smtClean="0">
                <a:latin typeface="Arial" charset="0"/>
                <a:ea typeface="ＭＳ Ｐゴシック" charset="0"/>
                <a:cs typeface="Arial" charset="0"/>
              </a:rPr>
              <a:t>сургаалд</a:t>
            </a:r>
            <a:r>
              <a:rPr lang="en-US" b="1" dirty="0" smtClean="0">
                <a:latin typeface="Arial" charset="0"/>
                <a:ea typeface="ＭＳ Ｐゴシック" charset="0"/>
                <a:cs typeface="Arial" charset="0"/>
              </a:rPr>
              <a:t> </a:t>
            </a:r>
            <a:r>
              <a:rPr lang="en-US" b="1" dirty="0" err="1" smtClean="0">
                <a:latin typeface="Arial" charset="0"/>
                <a:ea typeface="ＭＳ Ｐゴシック" charset="0"/>
                <a:cs typeface="Arial" charset="0"/>
              </a:rPr>
              <a:t>итгэгч</a:t>
            </a:r>
            <a:r>
              <a:rPr lang="en-US" b="1" dirty="0" smtClean="0">
                <a:latin typeface="Arial" charset="0"/>
                <a:ea typeface="ＭＳ Ｐゴシック" charset="0"/>
                <a:cs typeface="Arial" charset="0"/>
              </a:rPr>
              <a:t> </a:t>
            </a:r>
            <a:r>
              <a:rPr lang="en-US" b="1" dirty="0" err="1" smtClean="0">
                <a:latin typeface="Arial" charset="0"/>
                <a:ea typeface="ＭＳ Ｐゴシック" charset="0"/>
                <a:cs typeface="Arial" charset="0"/>
              </a:rPr>
              <a:t>нар</a:t>
            </a:r>
            <a:r>
              <a:rPr lang="en-US" b="1" dirty="0" smtClean="0">
                <a:latin typeface="Arial" charset="0"/>
                <a:ea typeface="ＭＳ Ｐゴシック" charset="0"/>
                <a:cs typeface="Arial" charset="0"/>
              </a:rPr>
              <a:t> </a:t>
            </a:r>
            <a:r>
              <a:rPr lang="en-US" b="1" dirty="0" err="1" smtClean="0">
                <a:latin typeface="Arial" charset="0"/>
                <a:ea typeface="ＭＳ Ｐゴシック" charset="0"/>
                <a:cs typeface="Arial" charset="0"/>
              </a:rPr>
              <a:t>хэрхэн</a:t>
            </a:r>
            <a:r>
              <a:rPr lang="en-US" b="1" dirty="0" smtClean="0">
                <a:latin typeface="Arial" charset="0"/>
                <a:ea typeface="ＭＳ Ｐゴシック" charset="0"/>
                <a:cs typeface="Arial" charset="0"/>
              </a:rPr>
              <a:t> </a:t>
            </a:r>
            <a:r>
              <a:rPr lang="en-US" b="1" dirty="0" err="1" smtClean="0">
                <a:latin typeface="Arial" charset="0"/>
                <a:ea typeface="ＭＳ Ｐゴシック" charset="0"/>
                <a:cs typeface="Arial" charset="0"/>
              </a:rPr>
              <a:t>тус</a:t>
            </a:r>
            <a:r>
              <a:rPr lang="en-US" b="1" dirty="0" smtClean="0">
                <a:latin typeface="Arial" charset="0"/>
                <a:ea typeface="ＭＳ Ｐゴシック" charset="0"/>
                <a:cs typeface="Arial" charset="0"/>
              </a:rPr>
              <a:t> </a:t>
            </a:r>
            <a:r>
              <a:rPr lang="en-US" b="1" dirty="0" err="1" smtClean="0">
                <a:latin typeface="Arial" charset="0"/>
                <a:ea typeface="ＭＳ Ｐゴシック" charset="0"/>
                <a:cs typeface="Arial" charset="0"/>
              </a:rPr>
              <a:t>болдог</a:t>
            </a:r>
            <a:r>
              <a:rPr lang="en-US" b="1" dirty="0" smtClean="0">
                <a:latin typeface="Arial" charset="0"/>
                <a:ea typeface="ＭＳ Ｐゴシック" charset="0"/>
                <a:cs typeface="Arial" charset="0"/>
              </a:rPr>
              <a:t> </a:t>
            </a:r>
            <a:r>
              <a:rPr lang="en-US" b="1" dirty="0" err="1" smtClean="0">
                <a:latin typeface="Arial" charset="0"/>
                <a:ea typeface="ＭＳ Ｐゴシック" charset="0"/>
                <a:cs typeface="Arial" charset="0"/>
              </a:rPr>
              <a:t>вэ</a:t>
            </a:r>
            <a:r>
              <a:rPr lang="en-US" b="1" dirty="0" smtClean="0">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en-US" sz="2800" b="1" dirty="0" err="1" smtClean="0">
                <a:latin typeface="Arial" charset="0"/>
                <a:ea typeface="ＭＳ Ｐゴシック" charset="0"/>
                <a:cs typeface="Arial" charset="0"/>
              </a:rPr>
              <a:t>Аялан</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явагч</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хуурамч</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багш</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нарыг</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өөгшүүлдэг</a:t>
            </a:r>
            <a:endParaRPr lang="en-US" sz="2800" b="1" dirty="0">
              <a:latin typeface="Arial" charset="0"/>
              <a:ea typeface="ＭＳ Ｐゴシック" charset="0"/>
              <a:cs typeface="Arial" charset="0"/>
            </a:endParaRPr>
          </a:p>
          <a:p>
            <a:pPr eaLnBrk="1" hangingPunct="1"/>
            <a:r>
              <a:rPr lang="en-US" sz="2800" b="1" dirty="0" smtClean="0">
                <a:latin typeface="Arial" charset="0"/>
                <a:ea typeface="ＭＳ Ｐゴシック" charset="0"/>
                <a:cs typeface="Arial" charset="0"/>
              </a:rPr>
              <a:t>YouTube </a:t>
            </a:r>
            <a:r>
              <a:rPr lang="en-US" sz="2800" b="1" dirty="0" err="1" smtClean="0">
                <a:latin typeface="Arial" charset="0"/>
                <a:ea typeface="ＭＳ Ｐゴシック" charset="0"/>
                <a:cs typeface="Arial" charset="0"/>
              </a:rPr>
              <a:t>дэх</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хуурамч</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багш</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нарт</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мөнгө</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өгдөг</a:t>
            </a:r>
            <a:endParaRPr lang="en-US" sz="2800" b="1" dirty="0">
              <a:latin typeface="Arial" charset="0"/>
              <a:ea typeface="ＭＳ Ｐゴシック" charset="0"/>
              <a:cs typeface="Arial" charset="0"/>
            </a:endParaRPr>
          </a:p>
          <a:p>
            <a:pPr eaLnBrk="1" hangingPunct="1"/>
            <a:r>
              <a:rPr lang="en-US" sz="2800" b="1" dirty="0" err="1" smtClean="0">
                <a:latin typeface="Arial" charset="0"/>
                <a:ea typeface="ＭＳ Ｐゴシック" charset="0"/>
                <a:cs typeface="Arial" charset="0"/>
              </a:rPr>
              <a:t>Гаж</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номуудыг</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худалдан</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авах</a:t>
            </a:r>
            <a:endParaRPr lang="en-US" sz="2800" b="1" dirty="0">
              <a:latin typeface="Arial" charset="0"/>
              <a:ea typeface="ＭＳ Ｐゴシック" charset="0"/>
              <a:cs typeface="Arial" charset="0"/>
            </a:endParaRPr>
          </a:p>
          <a:p>
            <a:pPr eaLnBrk="1" hangingPunct="1"/>
            <a:r>
              <a:rPr lang="en-US" sz="2800" b="1" dirty="0" err="1" smtClean="0">
                <a:latin typeface="Arial" charset="0"/>
                <a:ea typeface="ＭＳ Ｐゴシック" charset="0"/>
                <a:cs typeface="Arial" charset="0"/>
              </a:rPr>
              <a:t>Бичээсийг</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буруугаар</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ашигласан</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кино</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үзэх</a:t>
            </a:r>
            <a:endParaRPr lang="en-US" sz="2800" b="1" dirty="0">
              <a:latin typeface="Arial" charset="0"/>
              <a:ea typeface="ＭＳ Ｐゴシック" charset="0"/>
              <a:cs typeface="Arial" charset="0"/>
            </a:endParaRPr>
          </a:p>
          <a:p>
            <a:pPr eaLnBrk="1" hangingPunct="1"/>
            <a:r>
              <a:rPr lang="en-US" sz="2800" b="1" dirty="0" err="1" smtClean="0">
                <a:latin typeface="Arial" charset="0"/>
                <a:ea typeface="ＭＳ Ｐゴシック" charset="0"/>
                <a:cs typeface="Arial" charset="0"/>
              </a:rPr>
              <a:t>Хуурамч</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багш</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нарын</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материалыг</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хүлээн</a:t>
            </a:r>
            <a:r>
              <a:rPr lang="en-US" sz="2800" b="1" dirty="0" smtClean="0">
                <a:latin typeface="Arial" charset="0"/>
                <a:ea typeface="ＭＳ Ｐゴシック" charset="0"/>
                <a:cs typeface="Arial" charset="0"/>
              </a:rPr>
              <a:t> </a:t>
            </a:r>
            <a:r>
              <a:rPr lang="en-US" sz="2800" b="1" dirty="0" err="1" smtClean="0">
                <a:latin typeface="Arial" charset="0"/>
                <a:ea typeface="ＭＳ Ｐゴシック" charset="0"/>
                <a:cs typeface="Arial" charset="0"/>
              </a:rPr>
              <a:t>авах</a:t>
            </a:r>
            <a:endParaRPr lang="en-US" sz="2800" b="1" dirty="0">
              <a:latin typeface="Arial" charset="0"/>
              <a:ea typeface="ＭＳ Ｐゴシック" charset="0"/>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3200" b="1" dirty="0" err="1" smtClean="0">
                <a:effectLst>
                  <a:glow rad="127000">
                    <a:schemeClr val="tx1"/>
                  </a:glow>
                </a:effectLst>
                <a:latin typeface="Arial" charset="0"/>
                <a:ea typeface="ＭＳ Ｐゴシック" charset="0"/>
                <a:cs typeface="ＭＳ Ｐゴシック" charset="0"/>
              </a:rPr>
              <a:t>Нигүүлслээр</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аврагдах</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үнэн</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алдагдахгүй</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526775"/>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smtClean="0">
                <a:solidFill>
                  <a:srgbClr val="FFFFFF"/>
                </a:solidFill>
                <a:effectLst>
                  <a:glow rad="127000">
                    <a:srgbClr val="000000"/>
                  </a:glow>
                </a:effectLst>
                <a:latin typeface="Arial" charset="0"/>
                <a:ea typeface="ＭＳ Ｐゴシック" charset="0"/>
                <a:cs typeface="ＭＳ Ｐゴシック" charset="0"/>
              </a:rPr>
              <a:t>"</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Авралаа</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өөрийн</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хүчээр</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аваагүй</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шиг</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авралаа</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өөрийн</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хүчээр</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алдаж</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болох</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en-US" sz="3200" b="1" dirty="0" err="1" smtClean="0">
                <a:solidFill>
                  <a:srgbClr val="FFFFFF"/>
                </a:solidFill>
                <a:effectLst>
                  <a:glow rad="127000">
                    <a:srgbClr val="000000"/>
                  </a:glow>
                </a:effectLst>
                <a:latin typeface="Arial" charset="0"/>
                <a:ea typeface="ＭＳ Ｐゴシック" charset="0"/>
                <a:cs typeface="ＭＳ Ｐゴシック" charset="0"/>
              </a:rPr>
              <a:t>уу</a:t>
            </a:r>
            <a:r>
              <a:rPr lang="en-US" sz="3200" b="1" dirty="0" smtClean="0">
                <a:solidFill>
                  <a:srgbClr val="FFFFFF"/>
                </a:solidFill>
                <a:effectLst>
                  <a:glow rad="127000">
                    <a:srgbClr val="000000"/>
                  </a:glow>
                </a:effectLst>
                <a:latin typeface="Arial" charset="0"/>
                <a:ea typeface="ＭＳ Ｐゴシック" charset="0"/>
                <a:cs typeface="ＭＳ Ｐゴシック" charset="0"/>
              </a:rPr>
              <a:t>?</a:t>
            </a:r>
            <a:r>
              <a:rPr lang="ru-RU" sz="32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200" b="1" dirty="0" smtClean="0">
              <a:solidFill>
                <a:srgbClr val="FFFFFF"/>
              </a:solidFill>
              <a:effectLst>
                <a:glow rad="127000">
                  <a:srgbClr val="000000"/>
                </a:glow>
              </a:effectLst>
              <a:latin typeface="Arial" charset="0"/>
              <a:ea typeface="ＭＳ Ｐゴシック" charset="0"/>
              <a:cs typeface="ＭＳ Ｐゴシック" charset="0"/>
            </a:endParaRPr>
          </a:p>
          <a:p>
            <a:pPr defTabSz="457200">
              <a:defRPr/>
            </a:pP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sz="3200" b="1" i="1" dirty="0" smtClean="0">
                <a:solidFill>
                  <a:srgbClr val="FFFFFF"/>
                </a:solidFill>
                <a:effectLst>
                  <a:glow rad="127000">
                    <a:srgbClr val="000000"/>
                  </a:glow>
                </a:effectLst>
                <a:latin typeface="Arial" charset="0"/>
                <a:ea typeface="ＭＳ Ｐゴシック" charset="0"/>
                <a:cs typeface="ＭＳ Ｐゴシック" charset="0"/>
              </a:rPr>
              <a:t>—Timothy Keller—</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607577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a:extLst/>
        </p:spPr>
        <p:txBody>
          <a:bodyPr rtlCol="0">
            <a:normAutofit fontScale="90000"/>
          </a:bodyPr>
          <a:lstStyle/>
          <a:p>
            <a:pPr eaLnBrk="1" fontAlgn="auto" hangingPunct="1">
              <a:spcAft>
                <a:spcPts val="0"/>
              </a:spcAft>
              <a:defRPr/>
            </a:pPr>
            <a:r>
              <a:rPr lang="en-US" b="1" dirty="0" err="1" smtClean="0">
                <a:effectLst>
                  <a:glow rad="165100">
                    <a:schemeClr val="tx1"/>
                  </a:glow>
                </a:effectLst>
              </a:rPr>
              <a:t>Тэвчээртэй</a:t>
            </a:r>
            <a:r>
              <a:rPr lang="en-US" b="1" dirty="0" smtClean="0">
                <a:effectLst>
                  <a:glow rad="165100">
                    <a:schemeClr val="tx1"/>
                  </a:glow>
                </a:effectLst>
              </a:rPr>
              <a:t> </a:t>
            </a:r>
            <a:r>
              <a:rPr lang="en-US" b="1" dirty="0" err="1" smtClean="0">
                <a:effectLst>
                  <a:glow rad="165100">
                    <a:schemeClr val="tx1"/>
                  </a:glow>
                </a:effectLst>
              </a:rPr>
              <a:t>байгааг</a:t>
            </a:r>
            <a:r>
              <a:rPr lang="en-US" b="1" dirty="0" smtClean="0">
                <a:effectLst>
                  <a:glow rad="165100">
                    <a:schemeClr val="tx1"/>
                  </a:glow>
                </a:effectLst>
              </a:rPr>
              <a:t> </a:t>
            </a:r>
            <a:r>
              <a:rPr lang="en-US" b="1" dirty="0" err="1" smtClean="0">
                <a:effectLst>
                  <a:glow rad="165100">
                    <a:schemeClr val="tx1"/>
                  </a:glow>
                </a:effectLst>
              </a:rPr>
              <a:t>нь</a:t>
            </a:r>
            <a:r>
              <a:rPr lang="en-US" b="1" dirty="0" smtClean="0">
                <a:effectLst>
                  <a:glow rad="165100">
                    <a:schemeClr val="tx1"/>
                  </a:glow>
                </a:effectLst>
              </a:rPr>
              <a:t> </a:t>
            </a:r>
            <a:r>
              <a:rPr lang="en-US" b="1" dirty="0" err="1" smtClean="0">
                <a:effectLst>
                  <a:glow rad="165100">
                    <a:schemeClr val="tx1"/>
                  </a:glow>
                </a:effectLst>
              </a:rPr>
              <a:t>шагнах</a:t>
            </a:r>
            <a:r>
              <a:rPr lang="en-US" b="1" dirty="0" smtClean="0">
                <a:effectLst>
                  <a:glow rad="165100">
                    <a:schemeClr val="tx1"/>
                  </a:glow>
                </a:effectLst>
              </a:rPr>
              <a:t> </a:t>
            </a:r>
            <a:r>
              <a:rPr lang="en-US" b="1" dirty="0" err="1" smtClean="0">
                <a:effectLst>
                  <a:glow rad="165100">
                    <a:schemeClr val="tx1"/>
                  </a:glow>
                </a:effectLst>
              </a:rPr>
              <a:t>тухай</a:t>
            </a:r>
            <a:r>
              <a:rPr lang="en-US" b="1" dirty="0" smtClean="0">
                <a:effectLst>
                  <a:glow rad="165100">
                    <a:schemeClr val="tx1"/>
                  </a:glow>
                </a:effectLst>
              </a:rPr>
              <a:t> </a:t>
            </a:r>
            <a:r>
              <a:rPr lang="en-US" b="1" dirty="0" err="1" smtClean="0">
                <a:effectLst>
                  <a:glow rad="165100">
                    <a:schemeClr val="tx1"/>
                  </a:glow>
                </a:effectLst>
              </a:rPr>
              <a:t>Христ</a:t>
            </a:r>
            <a:r>
              <a:rPr lang="en-US" b="1" dirty="0" smtClean="0">
                <a:effectLst>
                  <a:glow rad="165100">
                    <a:schemeClr val="tx1"/>
                  </a:glow>
                </a:effectLst>
              </a:rPr>
              <a:t> </a:t>
            </a:r>
            <a:r>
              <a:rPr lang="en-US" b="1" dirty="0" err="1" smtClean="0">
                <a:effectLst>
                  <a:glow rad="165100">
                    <a:schemeClr val="tx1"/>
                  </a:glow>
                </a:effectLst>
              </a:rPr>
              <a:t>хэлсэн</a:t>
            </a:r>
            <a:r>
              <a:rPr lang="en-US" b="1" dirty="0" smtClean="0">
                <a:effectLst>
                  <a:glow rad="165100">
                    <a:schemeClr val="tx1"/>
                  </a:glow>
                </a:effectLst>
              </a:rPr>
              <a:t> (</a:t>
            </a:r>
            <a:r>
              <a:rPr lang="en-US" b="1" dirty="0" err="1" smtClean="0">
                <a:effectLst>
                  <a:glow rad="165100">
                    <a:schemeClr val="tx1"/>
                  </a:glow>
                </a:effectLst>
              </a:rPr>
              <a:t>Илчлэл</a:t>
            </a:r>
            <a:r>
              <a:rPr lang="en-US" b="1" dirty="0" smtClean="0">
                <a:effectLst>
                  <a:glow rad="165100">
                    <a:schemeClr val="tx1"/>
                  </a:glow>
                </a:effectLst>
              </a:rPr>
              <a:t> 3</a:t>
            </a:r>
            <a:r>
              <a:rPr lang="en-US" b="1" dirty="0">
                <a:effectLst>
                  <a:glow rad="165100">
                    <a:schemeClr val="tx1"/>
                  </a:glow>
                </a:effectLst>
              </a:rPr>
              <a:t>:</a:t>
            </a:r>
            <a:r>
              <a:rPr lang="en-US" b="1" dirty="0" smtClean="0">
                <a:effectLst>
                  <a:glow rad="165100">
                    <a:schemeClr val="tx1"/>
                  </a:glow>
                </a:effectLst>
              </a:rPr>
              <a:t>11)</a:t>
            </a:r>
            <a:r>
              <a:rPr lang="en-US" b="1" dirty="0">
                <a:effectLst>
                  <a:glow rad="165100">
                    <a:schemeClr val="tx1"/>
                  </a:glow>
                </a:effectLst>
              </a:rPr>
              <a:t>. </a:t>
            </a:r>
          </a:p>
        </p:txBody>
      </p:sp>
      <p:sp>
        <p:nvSpPr>
          <p:cNvPr id="5" name="Rectangle 2"/>
          <p:cNvSpPr txBox="1">
            <a:spLocks noChangeArrowheads="1"/>
          </p:cNvSpPr>
          <p:nvPr/>
        </p:nvSpPr>
        <p:spPr bwMode="auto">
          <a:xfrm>
            <a:off x="5796136" y="1955109"/>
            <a:ext cx="3347864" cy="4696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solidFill>
                  <a:prstClr val="white"/>
                </a:solidFill>
                <a:effectLst>
                  <a:glow rad="165100">
                    <a:prstClr val="black"/>
                  </a:glow>
                </a:effectLst>
                <a:ea typeface="ＭＳ Ｐゴシック" charset="0"/>
              </a:rPr>
              <a:t>"Би </a:t>
            </a:r>
            <a:r>
              <a:rPr lang="ru-RU" sz="4000" b="1" dirty="0" err="1">
                <a:solidFill>
                  <a:prstClr val="white"/>
                </a:solidFill>
                <a:effectLst>
                  <a:glow rad="165100">
                    <a:prstClr val="black"/>
                  </a:glow>
                </a:effectLst>
                <a:ea typeface="ＭＳ Ｐゴシック" charset="0"/>
              </a:rPr>
              <a:t>удахгүй</a:t>
            </a:r>
            <a:r>
              <a:rPr lang="ru-RU" sz="4000" b="1" dirty="0">
                <a:solidFill>
                  <a:prstClr val="white"/>
                </a:solidFill>
                <a:effectLst>
                  <a:glow rad="165100">
                    <a:prstClr val="black"/>
                  </a:glow>
                </a:effectLst>
                <a:ea typeface="ＭＳ Ｐゴシック" charset="0"/>
              </a:rPr>
              <a:t> очно. </a:t>
            </a:r>
            <a:r>
              <a:rPr lang="ru-RU" sz="4000" b="1" dirty="0" err="1">
                <a:solidFill>
                  <a:prstClr val="white"/>
                </a:solidFill>
                <a:effectLst>
                  <a:glow rad="165100">
                    <a:prstClr val="black"/>
                  </a:glow>
                </a:effectLst>
                <a:ea typeface="ＭＳ Ｐゴシック" charset="0"/>
              </a:rPr>
              <a:t>Хэнд</a:t>
            </a:r>
            <a:r>
              <a:rPr lang="ru-RU" sz="4000" b="1" dirty="0">
                <a:solidFill>
                  <a:prstClr val="white"/>
                </a:solidFill>
                <a:effectLst>
                  <a:glow rad="165100">
                    <a:prstClr val="black"/>
                  </a:glow>
                </a:effectLst>
                <a:ea typeface="ＭＳ Ｐゴシック" charset="0"/>
              </a:rPr>
              <a:t> ч </a:t>
            </a:r>
            <a:r>
              <a:rPr lang="ru-RU" sz="4000" b="1" dirty="0" err="1">
                <a:solidFill>
                  <a:prstClr val="white"/>
                </a:solidFill>
                <a:effectLst>
                  <a:glow rad="165100">
                    <a:prstClr val="black"/>
                  </a:glow>
                </a:effectLst>
                <a:ea typeface="ＭＳ Ｐゴシック" charset="0"/>
              </a:rPr>
              <a:t>титмээ</a:t>
            </a:r>
            <a:r>
              <a:rPr lang="ru-RU" sz="4000" b="1" dirty="0">
                <a:solidFill>
                  <a:prstClr val="white"/>
                </a:solidFill>
                <a:effectLst>
                  <a:glow rad="165100">
                    <a:prstClr val="black"/>
                  </a:glow>
                </a:effectLst>
                <a:ea typeface="ＭＳ Ｐゴシック" charset="0"/>
              </a:rPr>
              <a:t> </a:t>
            </a:r>
            <a:r>
              <a:rPr lang="ru-RU" sz="4000" b="1" dirty="0" err="1">
                <a:solidFill>
                  <a:prstClr val="white"/>
                </a:solidFill>
                <a:effectLst>
                  <a:glow rad="165100">
                    <a:prstClr val="black"/>
                  </a:glow>
                </a:effectLst>
                <a:ea typeface="ＭＳ Ｐゴシック" charset="0"/>
              </a:rPr>
              <a:t>алдахгүйн</a:t>
            </a:r>
            <a:r>
              <a:rPr lang="ru-RU" sz="4000" b="1" dirty="0">
                <a:solidFill>
                  <a:prstClr val="white"/>
                </a:solidFill>
                <a:effectLst>
                  <a:glow rad="165100">
                    <a:prstClr val="black"/>
                  </a:glow>
                </a:effectLst>
                <a:ea typeface="ＭＳ Ｐゴシック" charset="0"/>
              </a:rPr>
              <a:t> </a:t>
            </a:r>
            <a:r>
              <a:rPr lang="ru-RU" sz="4000" b="1" dirty="0" err="1">
                <a:solidFill>
                  <a:prstClr val="white"/>
                </a:solidFill>
                <a:effectLst>
                  <a:glow rad="165100">
                    <a:prstClr val="black"/>
                  </a:glow>
                </a:effectLst>
                <a:ea typeface="ＭＳ Ｐゴシック" charset="0"/>
              </a:rPr>
              <a:t>тулд</a:t>
            </a:r>
            <a:r>
              <a:rPr lang="ru-RU" sz="4000" b="1" dirty="0">
                <a:solidFill>
                  <a:prstClr val="white"/>
                </a:solidFill>
                <a:effectLst>
                  <a:glow rad="165100">
                    <a:prstClr val="black"/>
                  </a:glow>
                </a:effectLst>
                <a:ea typeface="ＭＳ Ｐゴシック" charset="0"/>
              </a:rPr>
              <a:t> </a:t>
            </a:r>
            <a:r>
              <a:rPr lang="ru-RU" sz="4000" b="1" dirty="0" err="1">
                <a:solidFill>
                  <a:prstClr val="white"/>
                </a:solidFill>
                <a:effectLst>
                  <a:glow rad="165100">
                    <a:prstClr val="black"/>
                  </a:glow>
                </a:effectLst>
                <a:ea typeface="ＭＳ Ｐゴシック" charset="0"/>
              </a:rPr>
              <a:t>өөрт</a:t>
            </a:r>
            <a:r>
              <a:rPr lang="ru-RU" sz="4000" b="1" dirty="0">
                <a:solidFill>
                  <a:prstClr val="white"/>
                </a:solidFill>
                <a:effectLst>
                  <a:glow rad="165100">
                    <a:prstClr val="black"/>
                  </a:glow>
                </a:effectLst>
                <a:ea typeface="ＭＳ Ｐゴシック" charset="0"/>
              </a:rPr>
              <a:t> </a:t>
            </a:r>
            <a:r>
              <a:rPr lang="ru-RU" sz="4000" b="1" dirty="0" err="1">
                <a:solidFill>
                  <a:prstClr val="white"/>
                </a:solidFill>
                <a:effectLst>
                  <a:glow rad="165100">
                    <a:prstClr val="black"/>
                  </a:glow>
                </a:effectLst>
                <a:ea typeface="ＭＳ Ｐゴシック" charset="0"/>
              </a:rPr>
              <a:t>байгаагаа</a:t>
            </a:r>
            <a:r>
              <a:rPr lang="ru-RU" sz="4000" b="1" dirty="0">
                <a:solidFill>
                  <a:prstClr val="white"/>
                </a:solidFill>
                <a:effectLst>
                  <a:glow rad="165100">
                    <a:prstClr val="black"/>
                  </a:glow>
                </a:effectLst>
                <a:ea typeface="ＭＳ Ｐゴシック" charset="0"/>
              </a:rPr>
              <a:t> бат </a:t>
            </a:r>
            <a:r>
              <a:rPr lang="ru-RU" sz="4000" b="1" dirty="0" err="1">
                <a:solidFill>
                  <a:prstClr val="white"/>
                </a:solidFill>
                <a:effectLst>
                  <a:glow rad="165100">
                    <a:prstClr val="black"/>
                  </a:glow>
                </a:effectLst>
                <a:ea typeface="ＭＳ Ｐゴシック" charset="0"/>
              </a:rPr>
              <a:t>сахь</a:t>
            </a:r>
            <a:r>
              <a:rPr lang="ru-RU" sz="4000" b="1" dirty="0" smtClean="0">
                <a:solidFill>
                  <a:prstClr val="white"/>
                </a:solidFill>
                <a:effectLst>
                  <a:glow rad="165100">
                    <a:prstClr val="black"/>
                  </a:glow>
                </a:effectLst>
                <a:ea typeface="ＭＳ Ｐゴシック" charset="0"/>
              </a:rPr>
              <a:t>.”</a:t>
            </a:r>
            <a:endParaRPr lang="en-US" sz="4000" b="1" dirty="0">
              <a:solidFill>
                <a:prstClr val="white"/>
              </a:solidFill>
              <a:effectLst>
                <a:glow rad="165100">
                  <a:prstClr val="black"/>
                </a:glow>
              </a:effectLst>
              <a:ea typeface="ＭＳ Ｐゴシック"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9729" name="AutoShape 2"/>
          <p:cNvSpPr>
            <a:spLocks noChangeArrowheads="1"/>
          </p:cNvSpPr>
          <p:nvPr/>
        </p:nvSpPr>
        <p:spPr bwMode="auto">
          <a:xfrm>
            <a:off x="1908175" y="188913"/>
            <a:ext cx="5327650" cy="2859087"/>
          </a:xfrm>
          <a:prstGeom prst="downArrowCallout">
            <a:avLst>
              <a:gd name="adj1" fmla="val 106611"/>
              <a:gd name="adj2" fmla="val 80299"/>
              <a:gd name="adj3" fmla="val 22426"/>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Arial" charset="0"/>
            </a:endParaRPr>
          </a:p>
        </p:txBody>
      </p:sp>
      <p:sp>
        <p:nvSpPr>
          <p:cNvPr id="431107" name="Rectangle 3"/>
          <p:cNvSpPr>
            <a:spLocks noGrp="1" noRot="1" noChangeArrowheads="1"/>
          </p:cNvSpPr>
          <p:nvPr>
            <p:ph type="title"/>
          </p:nvPr>
        </p:nvSpPr>
        <p:spPr>
          <a:xfrm>
            <a:off x="2051050" y="457200"/>
            <a:ext cx="5113338" cy="1143000"/>
          </a:xfrm>
          <a:effectLst>
            <a:outerShdw blurRad="63500" dist="107763" dir="13500000" algn="ctr" rotWithShape="0">
              <a:srgbClr val="000000">
                <a:alpha val="74998"/>
              </a:srgbClr>
            </a:outerShdw>
          </a:effectLst>
        </p:spPr>
        <p:txBody>
          <a:bodyPr/>
          <a:lstStyle/>
          <a:p>
            <a:pPr eaLnBrk="1" hangingPunct="1">
              <a:defRPr/>
            </a:pPr>
            <a:r>
              <a:rPr lang="en-US" sz="4000" b="1" dirty="0" smtClean="0">
                <a:latin typeface="Arial"/>
                <a:ea typeface="ＭＳ Ｐゴシック" charset="0"/>
                <a:cs typeface="Arial"/>
              </a:rPr>
              <a:t>1Иохан </a:t>
            </a:r>
            <a:r>
              <a:rPr lang="en-US" sz="4000" b="1" dirty="0" err="1" smtClean="0">
                <a:latin typeface="Arial"/>
                <a:ea typeface="ＭＳ Ｐゴシック" charset="0"/>
                <a:cs typeface="Arial"/>
              </a:rPr>
              <a:t>дахь</a:t>
            </a:r>
            <a:r>
              <a:rPr lang="en-US" sz="4000" b="1" dirty="0" smtClean="0">
                <a:latin typeface="Arial"/>
                <a:ea typeface="ＭＳ Ｐゴシック" charset="0"/>
                <a:cs typeface="Arial"/>
              </a:rPr>
              <a:t> </a:t>
            </a:r>
            <a:r>
              <a:rPr lang="en-US" sz="4000" b="1" dirty="0" err="1" smtClean="0">
                <a:latin typeface="Arial"/>
                <a:ea typeface="ＭＳ Ｐゴシック" charset="0"/>
                <a:cs typeface="Arial"/>
              </a:rPr>
              <a:t>эхэн</a:t>
            </a:r>
            <a:r>
              <a:rPr lang="en-US" sz="4000" b="1" dirty="0" smtClean="0">
                <a:latin typeface="Arial"/>
                <a:ea typeface="ＭＳ Ｐゴシック" charset="0"/>
                <a:cs typeface="Arial"/>
              </a:rPr>
              <a:t> </a:t>
            </a:r>
            <a:r>
              <a:rPr lang="en-US" sz="4000" b="1" dirty="0" err="1" smtClean="0">
                <a:latin typeface="Arial"/>
                <a:ea typeface="ＭＳ Ｐゴシック" charset="0"/>
                <a:cs typeface="Arial"/>
              </a:rPr>
              <a:t>үеийн</a:t>
            </a:r>
            <a:r>
              <a:rPr lang="en-US" sz="4000" b="1" dirty="0" smtClean="0">
                <a:latin typeface="Arial"/>
                <a:ea typeface="ＭＳ Ｐゴシック" charset="0"/>
                <a:cs typeface="Arial"/>
              </a:rPr>
              <a:t> </a:t>
            </a:r>
            <a:r>
              <a:rPr lang="en-US" sz="4000" b="1" dirty="0" err="1" smtClean="0">
                <a:latin typeface="Arial"/>
                <a:ea typeface="ＭＳ Ｐゴシック" charset="0"/>
                <a:cs typeface="Arial"/>
              </a:rPr>
              <a:t>гностизм</a:t>
            </a:r>
            <a:endParaRPr lang="en-US" sz="4000" dirty="0">
              <a:latin typeface="Arial"/>
              <a:ea typeface="ＭＳ Ｐゴシック" charset="0"/>
              <a:cs typeface="Arial"/>
            </a:endParaRPr>
          </a:p>
        </p:txBody>
      </p:sp>
      <p:sp>
        <p:nvSpPr>
          <p:cNvPr id="431108" name="Rectangle 4"/>
          <p:cNvSpPr>
            <a:spLocks noGrp="1" noRot="1" noChangeArrowheads="1"/>
          </p:cNvSpPr>
          <p:nvPr>
            <p:ph type="body" sz="half" idx="1"/>
          </p:nvPr>
        </p:nvSpPr>
        <p:spPr>
          <a:xfrm>
            <a:off x="76200" y="2895600"/>
            <a:ext cx="4267200" cy="3657600"/>
          </a:xfrm>
        </p:spPr>
        <p:txBody>
          <a:bodyPr/>
          <a:lstStyle/>
          <a:p>
            <a:pPr eaLnBrk="1" hangingPunct="1">
              <a:buFont typeface="Arial" charset="0"/>
              <a:buNone/>
              <a:defRPr/>
            </a:pPr>
            <a:r>
              <a:rPr lang="en-US" sz="2400" b="1" u="sng" dirty="0" err="1" smtClean="0">
                <a:latin typeface="Arial"/>
                <a:ea typeface="ＭＳ Ｐゴシック" charset="0"/>
                <a:cs typeface="Arial"/>
              </a:rPr>
              <a:t>Досетик</a:t>
            </a:r>
            <a:r>
              <a:rPr lang="en-US" sz="2400" b="1" u="sng" dirty="0" smtClean="0">
                <a:latin typeface="Arial"/>
                <a:ea typeface="ＭＳ Ｐゴシック" charset="0"/>
                <a:cs typeface="Arial"/>
              </a:rPr>
              <a:t> </a:t>
            </a:r>
            <a:r>
              <a:rPr lang="en-US" sz="2400" b="1" u="sng" dirty="0" err="1" smtClean="0">
                <a:latin typeface="Arial"/>
                <a:ea typeface="ＭＳ Ｐゴシック" charset="0"/>
                <a:cs typeface="Arial"/>
              </a:rPr>
              <a:t>Гностизм</a:t>
            </a:r>
            <a:r>
              <a:rPr lang="en-US" sz="2400" b="1" dirty="0" smtClean="0">
                <a:latin typeface="Arial"/>
                <a:ea typeface="ＭＳ Ｐゴシック" charset="0"/>
                <a:cs typeface="Arial"/>
              </a:rPr>
              <a:t> </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Матери</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муу</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Материализмыг</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үнэгүйдүүлэлт</a:t>
            </a:r>
            <a:r>
              <a:rPr lang="en-US" sz="2400" b="1" dirty="0" smtClean="0">
                <a:latin typeface="Arial"/>
                <a:ea typeface="ＭＳ Ｐゴシック" charset="0"/>
                <a:cs typeface="Arial"/>
              </a:rPr>
              <a:t> </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Христийн</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хүмүүн</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чанарыг</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үгүйсгэв</a:t>
            </a:r>
            <a:endParaRPr lang="en-US" sz="2400" b="1" dirty="0" smtClean="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Есүст</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хүрсэн</a:t>
            </a:r>
            <a:r>
              <a:rPr lang="en-US" sz="2400" b="1" dirty="0" smtClean="0">
                <a:latin typeface="Arial"/>
                <a:ea typeface="ＭＳ Ｐゴシック" charset="0"/>
                <a:cs typeface="Arial"/>
              </a:rPr>
              <a:t> </a:t>
            </a:r>
            <a:r>
              <a:rPr lang="en-US" sz="2400" b="1" dirty="0">
                <a:latin typeface="Arial"/>
                <a:ea typeface="ＭＳ Ｐゴシック" charset="0"/>
                <a:cs typeface="Arial"/>
              </a:rPr>
              <a:t>(1:1)</a:t>
            </a:r>
          </a:p>
          <a:p>
            <a:pPr eaLnBrk="1" hangingPunct="1">
              <a:buFont typeface="Arial" charset="0"/>
              <a:buNone/>
              <a:defRPr/>
            </a:pPr>
            <a:r>
              <a:rPr lang="en-US" sz="2400" b="1" dirty="0" err="1" smtClean="0">
                <a:latin typeface="Arial"/>
                <a:ea typeface="ＭＳ Ｐゴシック" charset="0"/>
                <a:cs typeface="Arial"/>
              </a:rPr>
              <a:t>Даянчлах</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үзэл</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Ёс</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суртахуунгүй</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байдал</a:t>
            </a:r>
            <a:endParaRPr lang="en-US" sz="2400" b="1" dirty="0">
              <a:latin typeface="Arial"/>
              <a:ea typeface="ＭＳ Ｐゴシック" charset="0"/>
              <a:cs typeface="Arial"/>
            </a:endParaRPr>
          </a:p>
        </p:txBody>
      </p:sp>
      <p:sp>
        <p:nvSpPr>
          <p:cNvPr id="431109" name="Rectangle 5"/>
          <p:cNvSpPr>
            <a:spLocks noGrp="1" noRot="1" noChangeArrowheads="1"/>
          </p:cNvSpPr>
          <p:nvPr>
            <p:ph type="body" sz="half" idx="2"/>
          </p:nvPr>
        </p:nvSpPr>
        <p:spPr>
          <a:xfrm>
            <a:off x="4495800" y="2895600"/>
            <a:ext cx="4572000" cy="3733800"/>
          </a:xfrm>
          <a:solidFill>
            <a:srgbClr val="FF0000"/>
          </a:solidFill>
        </p:spPr>
        <p:txBody>
          <a:bodyPr/>
          <a:lstStyle/>
          <a:p>
            <a:pPr eaLnBrk="1" hangingPunct="1">
              <a:buFont typeface="Arial" charset="0"/>
              <a:buNone/>
              <a:defRPr/>
            </a:pPr>
            <a:r>
              <a:rPr lang="en-US" sz="2400" b="1" u="sng" dirty="0" err="1" smtClean="0">
                <a:latin typeface="Arial"/>
                <a:ea typeface="ＭＳ Ｐゴシック" charset="0"/>
                <a:cs typeface="Arial"/>
              </a:rPr>
              <a:t>Церинтийн</a:t>
            </a:r>
            <a:r>
              <a:rPr lang="en-US" sz="2400" b="1" u="sng" dirty="0" smtClean="0">
                <a:latin typeface="Arial"/>
                <a:ea typeface="ＭＳ Ｐゴシック" charset="0"/>
                <a:cs typeface="Arial"/>
              </a:rPr>
              <a:t> </a:t>
            </a:r>
            <a:r>
              <a:rPr lang="en-US" sz="2400" b="1" u="sng" dirty="0" err="1" smtClean="0">
                <a:latin typeface="Arial"/>
                <a:ea typeface="ＭＳ Ｐゴシック" charset="0"/>
                <a:cs typeface="Arial"/>
              </a:rPr>
              <a:t>Гностизм</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Сүнс</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сайн</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Мэдлэг</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өргөмжлөгдөв</a:t>
            </a:r>
            <a:r>
              <a:rPr lang="en-US" sz="2400" b="1" dirty="0" smtClean="0">
                <a:latin typeface="Arial"/>
                <a:ea typeface="ＭＳ Ｐゴシック" charset="0"/>
                <a:cs typeface="Arial"/>
              </a:rPr>
              <a:t> (</a:t>
            </a:r>
            <a:r>
              <a:rPr lang="en-US" sz="2400" b="1" i="1" dirty="0" err="1" smtClean="0">
                <a:latin typeface="Arial"/>
                <a:ea typeface="ＭＳ Ｐゴシック" charset="0"/>
                <a:cs typeface="Arial"/>
              </a:rPr>
              <a:t>гносис</a:t>
            </a:r>
            <a:r>
              <a:rPr lang="en-US" sz="2400" b="1" dirty="0" smtClean="0">
                <a:latin typeface="Arial"/>
                <a:ea typeface="ＭＳ Ｐゴシック" charset="0"/>
                <a:cs typeface="Arial"/>
              </a:rPr>
              <a:t>)</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Христийн</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бурхан</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чанарыг</a:t>
            </a:r>
            <a:r>
              <a:rPr lang="en-US" sz="2400" b="1" dirty="0" smtClean="0">
                <a:latin typeface="Arial"/>
                <a:ea typeface="ＭＳ Ｐゴシック" charset="0"/>
                <a:cs typeface="Arial"/>
              </a:rPr>
              <a:t> </a:t>
            </a:r>
            <a:r>
              <a:rPr lang="en-US" sz="2400" b="1" dirty="0" err="1" smtClean="0">
                <a:latin typeface="Arial"/>
                <a:ea typeface="ＭＳ Ｐゴシック" charset="0"/>
                <a:cs typeface="Arial"/>
              </a:rPr>
              <a:t>үгүйсгэв</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Ус</a:t>
            </a:r>
            <a:r>
              <a:rPr lang="en-US" sz="2400" b="1" dirty="0" smtClean="0">
                <a:latin typeface="Arial"/>
                <a:ea typeface="ＭＳ Ｐゴシック" charset="0"/>
                <a:cs typeface="Arial"/>
              </a:rPr>
              <a:t> &amp; </a:t>
            </a:r>
            <a:r>
              <a:rPr lang="en-US" sz="2400" b="1" dirty="0" err="1" smtClean="0">
                <a:latin typeface="Arial"/>
                <a:ea typeface="ＭＳ Ｐゴシック" charset="0"/>
                <a:cs typeface="Arial"/>
              </a:rPr>
              <a:t>Цус</a:t>
            </a:r>
            <a:r>
              <a:rPr lang="en-US" sz="2400" b="1" dirty="0" smtClean="0">
                <a:latin typeface="Arial"/>
                <a:ea typeface="ＭＳ Ｐゴシック" charset="0"/>
                <a:cs typeface="Arial"/>
              </a:rPr>
              <a:t> </a:t>
            </a:r>
            <a:r>
              <a:rPr lang="en-US" sz="2400" b="1" dirty="0">
                <a:latin typeface="Arial"/>
                <a:ea typeface="ＭＳ Ｐゴシック" charset="0"/>
                <a:cs typeface="Arial"/>
              </a:rPr>
              <a:t>(5:6)</a:t>
            </a:r>
          </a:p>
          <a:p>
            <a:pPr eaLnBrk="1" hangingPunct="1">
              <a:buFont typeface="Arial" charset="0"/>
              <a:buNone/>
              <a:defRPr/>
            </a:pPr>
            <a:r>
              <a:rPr lang="en-US" sz="2400" b="1" dirty="0" err="1" smtClean="0">
                <a:latin typeface="Arial"/>
                <a:ea typeface="ＭＳ Ｐゴシック" charset="0"/>
                <a:cs typeface="Arial"/>
              </a:rPr>
              <a:t>Бардамнал</a:t>
            </a:r>
            <a:endParaRPr lang="en-US" sz="2400" b="1" dirty="0">
              <a:latin typeface="Arial"/>
              <a:ea typeface="ＭＳ Ｐゴシック" charset="0"/>
              <a:cs typeface="Arial"/>
            </a:endParaRPr>
          </a:p>
          <a:p>
            <a:pPr eaLnBrk="1" hangingPunct="1">
              <a:buFont typeface="Arial" charset="0"/>
              <a:buNone/>
              <a:defRPr/>
            </a:pPr>
            <a:r>
              <a:rPr lang="en-US" sz="2400" b="1" dirty="0" err="1" smtClean="0">
                <a:latin typeface="Arial"/>
                <a:ea typeface="ＭＳ Ｐゴシック" charset="0"/>
                <a:cs typeface="Arial"/>
              </a:rPr>
              <a:t>Боловсрол</a:t>
            </a:r>
            <a:endParaRPr lang="en-US" sz="2400" b="1" dirty="0">
              <a:latin typeface="Arial"/>
              <a:ea typeface="ＭＳ Ｐゴシック" charset="0"/>
              <a:cs typeface="Arial"/>
            </a:endParaRPr>
          </a:p>
        </p:txBody>
      </p:sp>
      <p:sp>
        <p:nvSpPr>
          <p:cNvPr id="329733" name="Text Box 6"/>
          <p:cNvSpPr txBox="1">
            <a:spLocks noChangeArrowheads="1"/>
          </p:cNvSpPr>
          <p:nvPr/>
        </p:nvSpPr>
        <p:spPr bwMode="auto">
          <a:xfrm>
            <a:off x="8172450" y="4445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FFFFFF"/>
                </a:solidFill>
              </a:rPr>
              <a:t>153d</a:t>
            </a:r>
            <a:endParaRPr lang="en-US" sz="2000" b="1">
              <a:solidFill>
                <a:srgbClr val="FFFFFF"/>
              </a:solidFill>
            </a:endParaRPr>
          </a:p>
        </p:txBody>
      </p:sp>
      <p:sp>
        <p:nvSpPr>
          <p:cNvPr id="431111" name="Text Box 7"/>
          <p:cNvSpPr txBox="1">
            <a:spLocks noChangeArrowheads="1"/>
          </p:cNvSpPr>
          <p:nvPr/>
        </p:nvSpPr>
        <p:spPr bwMode="auto">
          <a:xfrm>
            <a:off x="2895600" y="1600200"/>
            <a:ext cx="3124200" cy="584200"/>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3200" b="1" i="1" dirty="0" err="1" smtClean="0">
                <a:solidFill>
                  <a:srgbClr val="FFFFFF"/>
                </a:solidFill>
                <a:effectLst>
                  <a:outerShdw blurRad="38100" dist="38100" dir="2700000" algn="tl">
                    <a:srgbClr val="000000"/>
                  </a:outerShdw>
                </a:effectLst>
                <a:latin typeface="Arial"/>
                <a:cs typeface="Arial"/>
              </a:rPr>
              <a:t>Хоёр</a:t>
            </a:r>
            <a:r>
              <a:rPr lang="en-US" sz="3200" b="1" i="1" dirty="0" smtClean="0">
                <a:solidFill>
                  <a:srgbClr val="FFFFFF"/>
                </a:solidFill>
                <a:effectLst>
                  <a:outerShdw blurRad="38100" dist="38100" dir="2700000" algn="tl">
                    <a:srgbClr val="000000"/>
                  </a:outerShdw>
                </a:effectLst>
                <a:latin typeface="Arial"/>
                <a:cs typeface="Arial"/>
              </a:rPr>
              <a:t> </a:t>
            </a:r>
            <a:r>
              <a:rPr lang="en-US" sz="3200" b="1" i="1" dirty="0" err="1" smtClean="0">
                <a:solidFill>
                  <a:srgbClr val="FFFFFF"/>
                </a:solidFill>
                <a:effectLst>
                  <a:outerShdw blurRad="38100" dist="38100" dir="2700000" algn="tl">
                    <a:srgbClr val="000000"/>
                  </a:outerShdw>
                </a:effectLst>
                <a:latin typeface="Arial"/>
                <a:cs typeface="Arial"/>
              </a:rPr>
              <a:t>хэлбэр</a:t>
            </a:r>
            <a:endParaRPr lang="en-US" sz="3200" b="1" i="1" dirty="0" smtClean="0">
              <a:solidFill>
                <a:srgbClr val="FFFFFF"/>
              </a:solidFill>
              <a:effectLst>
                <a:outerShdw blurRad="38100" dist="38100" dir="2700000" algn="tl">
                  <a:srgbClr val="000000"/>
                </a:outerShdw>
              </a:effectLst>
              <a:latin typeface="Arial"/>
              <a:cs typeface="Arial"/>
            </a:endParaRPr>
          </a:p>
        </p:txBody>
      </p:sp>
      <p:pic>
        <p:nvPicPr>
          <p:cNvPr id="329735" name="Picture 7" descr="gnosticism WisdomNew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874837"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045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xtLst/>
        </p:spPr>
        <p:txBody>
          <a:bodyPr rtlCol="0" anchor="t">
            <a:normAutofit/>
          </a:bodyPr>
          <a:lstStyle/>
          <a:p>
            <a:pPr eaLnBrk="1" fontAlgn="auto" hangingPunct="1">
              <a:spcAft>
                <a:spcPts val="0"/>
              </a:spcAft>
              <a:defRPr/>
            </a:pPr>
            <a:r>
              <a:rPr lang="en-US" b="1" dirty="0" err="1" smtClean="0">
                <a:effectLst>
                  <a:glow rad="165100">
                    <a:schemeClr val="tx1"/>
                  </a:glow>
                </a:effectLst>
              </a:rPr>
              <a:t>Шагнал</a:t>
            </a:r>
            <a:r>
              <a:rPr lang="en-US" b="1" dirty="0" smtClean="0">
                <a:effectLst>
                  <a:glow rad="165100">
                    <a:schemeClr val="tx1"/>
                  </a:glow>
                </a:effectLst>
              </a:rPr>
              <a:t> </a:t>
            </a:r>
            <a:r>
              <a:rPr lang="en-US" b="1" dirty="0" err="1" smtClean="0">
                <a:effectLst>
                  <a:glow rad="165100">
                    <a:schemeClr val="tx1"/>
                  </a:glow>
                </a:effectLst>
              </a:rPr>
              <a:t>алдагдаж</a:t>
            </a:r>
            <a:r>
              <a:rPr lang="en-US" b="1" dirty="0" smtClean="0">
                <a:effectLst>
                  <a:glow rad="165100">
                    <a:schemeClr val="tx1"/>
                  </a:glow>
                </a:effectLst>
              </a:rPr>
              <a:t> </a:t>
            </a:r>
            <a:r>
              <a:rPr lang="en-US" b="1" dirty="0" err="1" smtClean="0">
                <a:effectLst>
                  <a:glow rad="165100">
                    <a:schemeClr val="tx1"/>
                  </a:glow>
                </a:effectLst>
              </a:rPr>
              <a:t>болно</a:t>
            </a:r>
            <a:r>
              <a:rPr lang="en-US" b="1" dirty="0" smtClean="0">
                <a:effectLst>
                  <a:glow rad="165100">
                    <a:schemeClr val="tx1"/>
                  </a:glow>
                </a:effectLst>
              </a:rPr>
              <a:t>!</a:t>
            </a:r>
            <a:endParaRPr lang="en-US" b="1"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solidFill>
                  <a:prstClr val="white"/>
                </a:solidFill>
                <a:effectLst>
                  <a:glow rad="165100">
                    <a:prstClr val="black"/>
                  </a:glow>
                </a:effectLst>
                <a:ea typeface="ＭＳ Ｐゴシック" charset="0"/>
              </a:rPr>
              <a:t>"</a:t>
            </a:r>
            <a:r>
              <a:rPr lang="en-US" sz="4000" b="1" dirty="0" smtClean="0">
                <a:solidFill>
                  <a:prstClr val="white"/>
                </a:solidFill>
                <a:effectLst>
                  <a:glow rad="165100">
                    <a:prstClr val="black"/>
                  </a:glow>
                </a:effectLst>
                <a:ea typeface="ＭＳ Ｐゴシック" charset="0"/>
              </a:rPr>
              <a:t>I have given you an open door that no one can shut</a:t>
            </a:r>
            <a:r>
              <a:rPr lang="ru-RU" sz="4000" b="1" dirty="0" smtClean="0">
                <a:solidFill>
                  <a:prstClr val="white"/>
                </a:solidFill>
                <a:effectLst>
                  <a:glow rad="165100">
                    <a:prstClr val="black"/>
                  </a:glow>
                </a:effectLst>
                <a:ea typeface="ＭＳ Ｐゴシック" charset="0"/>
              </a:rPr>
              <a:t>"</a:t>
            </a:r>
            <a:r>
              <a:rPr lang="en-US" sz="4000" b="1" dirty="0" smtClean="0">
                <a:solidFill>
                  <a:prstClr val="white"/>
                </a:solidFill>
                <a:effectLst>
                  <a:glow rad="165100">
                    <a:prstClr val="black"/>
                  </a:glow>
                </a:effectLst>
                <a:ea typeface="ＭＳ Ｐゴシック" charset="0"/>
              </a:rPr>
              <a:t> (3:8)</a:t>
            </a:r>
            <a:endParaRPr lang="en-US" sz="4000" b="1" dirty="0">
              <a:solidFill>
                <a:prstClr val="white"/>
              </a:solidFill>
              <a:effectLst>
                <a:glow rad="165100">
                  <a:prstClr val="black"/>
                </a:glow>
              </a:effectLst>
              <a:ea typeface="ＭＳ Ｐゴシック" charset="0"/>
            </a:endParaRP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ru-RU" sz="3200" b="1" dirty="0" smtClean="0">
                <a:effectLst>
                  <a:glow rad="165100">
                    <a:prstClr val="black"/>
                  </a:glow>
                </a:effectLst>
                <a:ea typeface="ＭＳ Ｐゴシック" charset="0"/>
              </a:rPr>
              <a:t>"Та </a:t>
            </a:r>
            <a:r>
              <a:rPr lang="ru-RU" sz="3200" b="1" dirty="0">
                <a:effectLst>
                  <a:glow rad="165100">
                    <a:prstClr val="black"/>
                  </a:glow>
                </a:effectLst>
                <a:ea typeface="ＭＳ Ｐゴシック" charset="0"/>
              </a:rPr>
              <a:t>нар </a:t>
            </a:r>
            <a:r>
              <a:rPr lang="ru-RU" sz="3200" b="1" dirty="0" err="1">
                <a:effectLst>
                  <a:glow rad="165100">
                    <a:prstClr val="black"/>
                  </a:glow>
                </a:effectLst>
                <a:ea typeface="ＭＳ Ｐゴシック" charset="0"/>
              </a:rPr>
              <a:t>бидний</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гүйцэлдүүлснийг</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алдалгүй</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харин</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дүүрэн</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шагналыг</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хүлээн</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авахын</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тулд</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өөрсдийгөө</a:t>
            </a:r>
            <a:r>
              <a:rPr lang="ru-RU" sz="3200" b="1" dirty="0">
                <a:effectLst>
                  <a:glow rad="165100">
                    <a:prstClr val="black"/>
                  </a:glow>
                </a:effectLst>
                <a:ea typeface="ＭＳ Ｐゴシック" charset="0"/>
              </a:rPr>
              <a:t> </a:t>
            </a:r>
            <a:r>
              <a:rPr lang="ru-RU" sz="3200" b="1" dirty="0" err="1">
                <a:effectLst>
                  <a:glow rad="165100">
                    <a:prstClr val="black"/>
                  </a:glow>
                </a:effectLst>
                <a:ea typeface="ＭＳ Ｐゴシック" charset="0"/>
              </a:rPr>
              <a:t>хяна</a:t>
            </a:r>
            <a:r>
              <a:rPr lang="ru-RU" sz="3200" b="1" dirty="0" smtClean="0">
                <a:effectLst>
                  <a:glow rad="165100">
                    <a:prstClr val="black"/>
                  </a:glow>
                </a:effectLst>
                <a:ea typeface="ＭＳ Ｐゴシック" charset="0"/>
              </a:rPr>
              <a:t>."</a:t>
            </a:r>
            <a:r>
              <a:rPr lang="en-US" sz="3200" b="1" dirty="0" smtClean="0">
                <a:effectLst>
                  <a:glow rad="165100">
                    <a:prstClr val="black"/>
                  </a:glow>
                </a:effectLst>
                <a:ea typeface="ＭＳ Ｐゴシック" charset="0"/>
              </a:rPr>
              <a:t> (2 </a:t>
            </a:r>
            <a:r>
              <a:rPr lang="en-US" sz="3200" b="1" dirty="0" err="1" smtClean="0">
                <a:effectLst>
                  <a:glow rad="165100">
                    <a:prstClr val="black"/>
                  </a:glow>
                </a:effectLst>
                <a:ea typeface="ＭＳ Ｐゴシック" charset="0"/>
              </a:rPr>
              <a:t>Иохан</a:t>
            </a:r>
            <a:r>
              <a:rPr lang="en-US" sz="3200" b="1" dirty="0" smtClean="0">
                <a:effectLst>
                  <a:glow rad="165100">
                    <a:prstClr val="black"/>
                  </a:glow>
                </a:effectLst>
                <a:ea typeface="ＭＳ Ｐゴシック" charset="0"/>
              </a:rPr>
              <a:t> 8)</a:t>
            </a:r>
            <a:endParaRPr lang="en-US" sz="3200" b="1" dirty="0">
              <a:effectLst>
                <a:glow rad="165100">
                  <a:prstClr val="black"/>
                </a:glow>
              </a:effectLst>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4800" b="1" dirty="0" err="1" smtClean="0">
                <a:effectLst>
                  <a:glow rad="127000">
                    <a:schemeClr val="tx1"/>
                  </a:glow>
                </a:effectLst>
                <a:latin typeface="Arial" charset="0"/>
                <a:ea typeface="ＭＳ Ｐゴシック" charset="0"/>
                <a:cs typeface="ＭＳ Ｐゴシック" charset="0"/>
              </a:rPr>
              <a:t>Өнөөдрийн</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өв</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залгамжлал</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3744679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Христийн</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бидэнд</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өгөх</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өв</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146109935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smtClean="0">
                <a:effectLst>
                  <a:glow rad="177800">
                    <a:schemeClr val="tx1"/>
                  </a:glow>
                </a:effectLst>
                <a:latin typeface="Arial" charset="0"/>
                <a:ea typeface="ＭＳ Ｐゴシック" charset="0"/>
              </a:rPr>
              <a:t>The Future Reign of the Servant Kings</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dirty="0" smtClean="0">
                  <a:solidFill>
                    <a:srgbClr val="FFFFFF"/>
                  </a:solidFill>
                  <a:effectLst>
                    <a:glow rad="177800">
                      <a:srgbClr val="000000"/>
                    </a:glow>
                  </a:effectLst>
                  <a:latin typeface="Lucida Bright"/>
                  <a:ea typeface="ＭＳ Ｐゴシック" charset="0"/>
                  <a:cs typeface="Lucida Bright"/>
                </a:rPr>
                <a:t>Final Destiny</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i="1" dirty="0" smtClean="0">
                  <a:solidFill>
                    <a:srgbClr val="FFFFFF"/>
                  </a:solidFill>
                  <a:effectLst>
                    <a:glow rad="177800">
                      <a:srgbClr val="000000"/>
                    </a:glow>
                  </a:effectLst>
                  <a:latin typeface="Arial" charset="0"/>
                  <a:ea typeface="ＭＳ Ｐゴシック" charset="0"/>
                </a:rPr>
                <a:t>Joseph Dillow</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i="1" dirty="0" smtClean="0">
                  <a:solidFill>
                    <a:srgbClr val="FFFFFF"/>
                  </a:solidFill>
                  <a:effectLst>
                    <a:glow rad="177800">
                      <a:srgbClr val="000000"/>
                    </a:glow>
                  </a:effectLst>
                  <a:latin typeface="Arial" charset="0"/>
                  <a:ea typeface="ＭＳ Ｐゴシック" charset="0"/>
                </a:rPr>
                <a:t>The Future Reign of the Servant Kings</a:t>
              </a:r>
              <a:endParaRPr lang="en-US" sz="2800" b="1" i="1" dirty="0">
                <a:solidFill>
                  <a:srgbClr val="FFFFFF"/>
                </a:solidFill>
                <a:effectLst>
                  <a:glow rad="177800">
                    <a:srgbClr val="000000"/>
                  </a:glow>
                </a:effectLst>
                <a:latin typeface="Arial" charset="0"/>
                <a:ea typeface="ＭＳ Ｐゴシック"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Jody Dillow is the key author of the Partakers View</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0349537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ХГ </a:t>
            </a:r>
            <a:r>
              <a:rPr lang="en-US" sz="5400" b="1" dirty="0" err="1" smtClean="0">
                <a:effectLst>
                  <a:glow rad="127000">
                    <a:schemeClr val="tx1"/>
                  </a:glow>
                </a:effectLst>
                <a:latin typeface="Arial" charset="0"/>
                <a:ea typeface="ＭＳ Ｐゴシック" charset="0"/>
                <a:cs typeface="ＭＳ Ｐゴシック" charset="0"/>
              </a:rPr>
              <a:t>дэх</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өв</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залгамжлал</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Tree>
    <p:extLst>
      <p:ext uri="{BB962C8B-B14F-4D97-AF65-F5344CB8AC3E}">
        <p14:creationId xmlns:p14="http://schemas.microsoft.com/office/powerpoint/2010/main" val="177739292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ХГ </a:t>
            </a:r>
            <a:r>
              <a:rPr lang="en-US" sz="4800" b="1" dirty="0" err="1" smtClean="0">
                <a:effectLst>
                  <a:glow rad="127000">
                    <a:schemeClr val="tx1"/>
                  </a:glow>
                </a:effectLst>
                <a:latin typeface="Arial" charset="0"/>
                <a:ea typeface="ＭＳ Ｐゴシック" charset="0"/>
                <a:cs typeface="ＭＳ Ｐゴシック" charset="0"/>
              </a:rPr>
              <a:t>дэх</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өв</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залгамжлал</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6088" indent="-446088" algn="l" defTabSz="457200"/>
            <a:r>
              <a:rPr lang="en-US" sz="2800" b="1" dirty="0" smtClean="0">
                <a:solidFill>
                  <a:srgbClr val="FFFFFF"/>
                </a:solidFill>
              </a:rPr>
              <a:t>1.	</a:t>
            </a:r>
            <a:r>
              <a:rPr lang="en-US" sz="2800" b="1" dirty="0" err="1" smtClean="0">
                <a:solidFill>
                  <a:srgbClr val="FFFFFF"/>
                </a:solidFill>
              </a:rPr>
              <a:t>Канааныг</a:t>
            </a:r>
            <a:r>
              <a:rPr lang="en-US" sz="2800" b="1" dirty="0" smtClean="0">
                <a:solidFill>
                  <a:srgbClr val="FFFFFF"/>
                </a:solidFill>
              </a:rPr>
              <a:t> </a:t>
            </a:r>
            <a:r>
              <a:rPr lang="en-US" sz="2800" b="1" dirty="0" err="1" smtClean="0">
                <a:solidFill>
                  <a:srgbClr val="FFFFFF"/>
                </a:solidFill>
              </a:rPr>
              <a:t>өвлөх</a:t>
            </a:r>
            <a:r>
              <a:rPr lang="en-US" sz="2800" b="1" dirty="0" smtClean="0">
                <a:solidFill>
                  <a:srgbClr val="FFFFFF"/>
                </a:solidFill>
              </a:rPr>
              <a:t> </a:t>
            </a:r>
            <a:r>
              <a:rPr lang="en-US" sz="2800" b="1" dirty="0" err="1" smtClean="0">
                <a:solidFill>
                  <a:srgbClr val="FFFFFF"/>
                </a:solidFill>
              </a:rPr>
              <a:t>авах</a:t>
            </a:r>
            <a:r>
              <a:rPr lang="en-US" sz="2800" b="1" dirty="0" smtClean="0">
                <a:solidFill>
                  <a:srgbClr val="FFFFFF"/>
                </a:solidFill>
              </a:rPr>
              <a:t> </a:t>
            </a:r>
            <a:r>
              <a:rPr lang="en-US" sz="2800" b="1" dirty="0" err="1" smtClean="0">
                <a:solidFill>
                  <a:srgbClr val="FFFFFF"/>
                </a:solidFill>
              </a:rPr>
              <a:t>ба</a:t>
            </a:r>
            <a:r>
              <a:rPr lang="en-US" sz="2800" b="1" dirty="0" smtClean="0">
                <a:solidFill>
                  <a:srgbClr val="FFFFFF"/>
                </a:solidFill>
              </a:rPr>
              <a:t> </a:t>
            </a:r>
            <a:r>
              <a:rPr lang="en-US" sz="2800" b="1" dirty="0" err="1" smtClean="0">
                <a:solidFill>
                  <a:srgbClr val="FFFFFF"/>
                </a:solidFill>
              </a:rPr>
              <a:t>амьдрах</a:t>
            </a:r>
            <a:r>
              <a:rPr lang="en-US" sz="2800" b="1" dirty="0" smtClean="0">
                <a:solidFill>
                  <a:srgbClr val="FFFFFF"/>
                </a:solidFill>
              </a:rPr>
              <a:t> </a:t>
            </a:r>
            <a:r>
              <a:rPr lang="en-US" sz="2800" b="1" dirty="0" err="1" smtClean="0">
                <a:solidFill>
                  <a:srgbClr val="FFFFFF"/>
                </a:solidFill>
              </a:rPr>
              <a:t>хоёр</a:t>
            </a:r>
            <a:r>
              <a:rPr lang="en-US" sz="2800" b="1" dirty="0" smtClean="0">
                <a:solidFill>
                  <a:srgbClr val="FFFFFF"/>
                </a:solidFill>
              </a:rPr>
              <a:t> </a:t>
            </a:r>
            <a:r>
              <a:rPr lang="en-US" sz="2800" b="1" dirty="0" err="1" smtClean="0">
                <a:solidFill>
                  <a:srgbClr val="FFFFFF"/>
                </a:solidFill>
              </a:rPr>
              <a:t>ялгаатай</a:t>
            </a:r>
            <a:r>
              <a:rPr lang="en-US" sz="2800" b="1" dirty="0" smtClean="0">
                <a:solidFill>
                  <a:srgbClr val="FFFFFF"/>
                </a:solidFill>
              </a:rPr>
              <a:t>. </a:t>
            </a:r>
            <a:r>
              <a:rPr lang="en-US" sz="2800" b="1" dirty="0" err="1" smtClean="0">
                <a:solidFill>
                  <a:srgbClr val="FFFFFF"/>
                </a:solidFill>
              </a:rPr>
              <a:t>Эхнийх</a:t>
            </a:r>
            <a:r>
              <a:rPr lang="en-US" sz="2800" b="1" dirty="0" smtClean="0">
                <a:solidFill>
                  <a:srgbClr val="FFFFFF"/>
                </a:solidFill>
              </a:rPr>
              <a:t> </a:t>
            </a:r>
            <a:r>
              <a:rPr lang="en-US" sz="2800" b="1" dirty="0" err="1" smtClean="0">
                <a:solidFill>
                  <a:srgbClr val="FFFFFF"/>
                </a:solidFill>
              </a:rPr>
              <a:t>нь</a:t>
            </a:r>
            <a:r>
              <a:rPr lang="en-US" sz="2800" b="1" dirty="0" smtClean="0">
                <a:solidFill>
                  <a:srgbClr val="FFFFFF"/>
                </a:solidFill>
              </a:rPr>
              <a:t> </a:t>
            </a:r>
            <a:r>
              <a:rPr lang="en-US" sz="2800" b="1" dirty="0" err="1" smtClean="0">
                <a:solidFill>
                  <a:srgbClr val="FFFFFF"/>
                </a:solidFill>
              </a:rPr>
              <a:t>өмчлөгч</a:t>
            </a:r>
            <a:r>
              <a:rPr lang="en-US" sz="2800" b="1" dirty="0" smtClean="0">
                <a:solidFill>
                  <a:srgbClr val="FFFFFF"/>
                </a:solidFill>
              </a:rPr>
              <a:t> </a:t>
            </a:r>
            <a:r>
              <a:rPr lang="en-US" sz="2800" b="1" dirty="0" err="1" smtClean="0">
                <a:solidFill>
                  <a:srgbClr val="FFFFFF"/>
                </a:solidFill>
              </a:rPr>
              <a:t>болох</a:t>
            </a:r>
            <a:r>
              <a:rPr lang="en-US" sz="2800" b="1" dirty="0" smtClean="0">
                <a:solidFill>
                  <a:srgbClr val="FFFFFF"/>
                </a:solidFill>
              </a:rPr>
              <a:t>, </a:t>
            </a:r>
            <a:r>
              <a:rPr lang="en-US" sz="2800" b="1" dirty="0" err="1" smtClean="0">
                <a:solidFill>
                  <a:srgbClr val="FFFFFF"/>
                </a:solidFill>
              </a:rPr>
              <a:t>удаах</a:t>
            </a:r>
            <a:r>
              <a:rPr lang="en-US" sz="2800" b="1" dirty="0" smtClean="0">
                <a:solidFill>
                  <a:srgbClr val="FFFFFF"/>
                </a:solidFill>
              </a:rPr>
              <a:t> </a:t>
            </a:r>
            <a:r>
              <a:rPr lang="en-US" sz="2800" b="1" dirty="0" err="1" smtClean="0">
                <a:solidFill>
                  <a:srgbClr val="FFFFFF"/>
                </a:solidFill>
              </a:rPr>
              <a:t>нь</a:t>
            </a:r>
            <a:r>
              <a:rPr lang="en-US" sz="2800" b="1" dirty="0" smtClean="0">
                <a:solidFill>
                  <a:srgbClr val="FFFFFF"/>
                </a:solidFill>
              </a:rPr>
              <a:t> </a:t>
            </a:r>
            <a:r>
              <a:rPr lang="en-US" sz="2800" b="1" dirty="0" err="1" smtClean="0">
                <a:solidFill>
                  <a:srgbClr val="FFFFFF"/>
                </a:solidFill>
              </a:rPr>
              <a:t>оршин</a:t>
            </a:r>
            <a:r>
              <a:rPr lang="en-US" sz="2800" b="1" dirty="0" smtClean="0">
                <a:solidFill>
                  <a:srgbClr val="FFFFFF"/>
                </a:solidFill>
              </a:rPr>
              <a:t> </a:t>
            </a:r>
            <a:r>
              <a:rPr lang="en-US" sz="2800" b="1" dirty="0" err="1" smtClean="0">
                <a:solidFill>
                  <a:srgbClr val="FFFFFF"/>
                </a:solidFill>
              </a:rPr>
              <a:t>суугч</a:t>
            </a:r>
            <a:r>
              <a:rPr lang="en-US" sz="2800" b="1" dirty="0" smtClean="0">
                <a:solidFill>
                  <a:srgbClr val="FFFFFF"/>
                </a:solidFill>
              </a:rPr>
              <a:t> </a:t>
            </a:r>
            <a:r>
              <a:rPr lang="en-US" sz="2800" b="1" dirty="0" err="1" smtClean="0">
                <a:solidFill>
                  <a:srgbClr val="FFFFFF"/>
                </a:solidFill>
              </a:rPr>
              <a:t>болох</a:t>
            </a:r>
            <a:r>
              <a:rPr lang="en-US" sz="2800" b="1" dirty="0" smtClean="0">
                <a:solidFill>
                  <a:srgbClr val="FFFFFF"/>
                </a:solidFill>
              </a:rPr>
              <a:t>.</a:t>
            </a:r>
          </a:p>
          <a:p>
            <a:pPr marL="446088" indent="-446088" algn="l" defTabSz="457200"/>
            <a:endParaRPr lang="en-SG" sz="2800" b="1" dirty="0">
              <a:solidFill>
                <a:srgbClr val="FFFFFF"/>
              </a:solidFill>
            </a:endParaRPr>
          </a:p>
          <a:p>
            <a:pPr marL="446088" indent="-446088" algn="l" defTabSz="457200"/>
            <a:r>
              <a:rPr lang="en-US" sz="2800" b="1" dirty="0" smtClean="0">
                <a:solidFill>
                  <a:srgbClr val="FFFFFF"/>
                </a:solidFill>
              </a:rPr>
              <a:t>2.	</a:t>
            </a:r>
            <a:r>
              <a:rPr lang="en-US" sz="2800" b="1" dirty="0" err="1" smtClean="0">
                <a:solidFill>
                  <a:srgbClr val="FFFFFF"/>
                </a:solidFill>
              </a:rPr>
              <a:t>Израильчууд</a:t>
            </a:r>
            <a:r>
              <a:rPr lang="en-US" sz="2800" b="1" dirty="0" smtClean="0">
                <a:solidFill>
                  <a:srgbClr val="FFFFFF"/>
                </a:solidFill>
              </a:rPr>
              <a:t> </a:t>
            </a:r>
            <a:r>
              <a:rPr lang="en-US" sz="2800" b="1" dirty="0" err="1" smtClean="0">
                <a:solidFill>
                  <a:srgbClr val="FFFFFF"/>
                </a:solidFill>
              </a:rPr>
              <a:t>үндэстэнийхээ</a:t>
            </a:r>
            <a:r>
              <a:rPr lang="en-US" sz="2800" b="1" dirty="0" smtClean="0">
                <a:solidFill>
                  <a:srgbClr val="FFFFFF"/>
                </a:solidFill>
              </a:rPr>
              <a:t> </a:t>
            </a:r>
            <a:r>
              <a:rPr lang="en-US" sz="2800" b="1" dirty="0" err="1" smtClean="0">
                <a:solidFill>
                  <a:srgbClr val="FFFFFF"/>
                </a:solidFill>
              </a:rPr>
              <a:t>хувьд</a:t>
            </a:r>
            <a:r>
              <a:rPr lang="en-US" sz="2800" b="1" dirty="0" smtClean="0">
                <a:solidFill>
                  <a:srgbClr val="FFFFFF"/>
                </a:solidFill>
              </a:rPr>
              <a:t> </a:t>
            </a:r>
            <a:r>
              <a:rPr lang="en-US" sz="2800" b="1" dirty="0" err="1" smtClean="0">
                <a:solidFill>
                  <a:srgbClr val="FFFFFF"/>
                </a:solidFill>
              </a:rPr>
              <a:t>тухайн</a:t>
            </a:r>
            <a:r>
              <a:rPr lang="en-US" sz="2800" b="1" dirty="0" smtClean="0">
                <a:solidFill>
                  <a:srgbClr val="FFFFFF"/>
                </a:solidFill>
              </a:rPr>
              <a:t> </a:t>
            </a:r>
            <a:r>
              <a:rPr lang="en-US" sz="2800" b="1" dirty="0" err="1" smtClean="0">
                <a:solidFill>
                  <a:srgbClr val="FFFFFF"/>
                </a:solidFill>
              </a:rPr>
              <a:t>газар</a:t>
            </a:r>
            <a:r>
              <a:rPr lang="en-US" sz="2800" b="1" dirty="0" smtClean="0">
                <a:solidFill>
                  <a:srgbClr val="FFFFFF"/>
                </a:solidFill>
              </a:rPr>
              <a:t> </a:t>
            </a:r>
            <a:r>
              <a:rPr lang="en-US" sz="2800" b="1" dirty="0" err="1" smtClean="0">
                <a:solidFill>
                  <a:srgbClr val="FFFFFF"/>
                </a:solidFill>
              </a:rPr>
              <a:t>нутгийг</a:t>
            </a:r>
            <a:r>
              <a:rPr lang="en-US" sz="2800" b="1" dirty="0" smtClean="0">
                <a:solidFill>
                  <a:srgbClr val="FFFFFF"/>
                </a:solidFill>
              </a:rPr>
              <a:t> </a:t>
            </a:r>
            <a:r>
              <a:rPr lang="en-US" sz="2800" b="1" dirty="0" err="1" smtClean="0">
                <a:solidFill>
                  <a:srgbClr val="FFFFFF"/>
                </a:solidFill>
              </a:rPr>
              <a:t>өвлөн</a:t>
            </a:r>
            <a:r>
              <a:rPr lang="en-US" sz="2800" b="1" dirty="0" smtClean="0">
                <a:solidFill>
                  <a:srgbClr val="FFFFFF"/>
                </a:solidFill>
              </a:rPr>
              <a:t> </a:t>
            </a:r>
            <a:r>
              <a:rPr lang="en-US" sz="2800" b="1" dirty="0" err="1" smtClean="0">
                <a:solidFill>
                  <a:srgbClr val="FFFFFF"/>
                </a:solidFill>
              </a:rPr>
              <a:t>авсан</a:t>
            </a:r>
            <a:r>
              <a:rPr lang="en-US" sz="2800" b="1" dirty="0" smtClean="0">
                <a:solidFill>
                  <a:srgbClr val="FFFFFF"/>
                </a:solidFill>
              </a:rPr>
              <a:t>. </a:t>
            </a:r>
            <a:r>
              <a:rPr lang="en-US" sz="2800" b="1" dirty="0" err="1" smtClean="0">
                <a:solidFill>
                  <a:srgbClr val="FFFFFF"/>
                </a:solidFill>
              </a:rPr>
              <a:t>Өвлөн</a:t>
            </a:r>
            <a:r>
              <a:rPr lang="en-US" sz="2800" b="1" dirty="0" smtClean="0">
                <a:solidFill>
                  <a:srgbClr val="FFFFFF"/>
                </a:solidFill>
              </a:rPr>
              <a:t> </a:t>
            </a:r>
            <a:r>
              <a:rPr lang="en-US" sz="2800" b="1" dirty="0" err="1" smtClean="0">
                <a:solidFill>
                  <a:srgbClr val="FFFFFF"/>
                </a:solidFill>
              </a:rPr>
              <a:t>авсан</a:t>
            </a:r>
            <a:r>
              <a:rPr lang="en-US" sz="2800" b="1" dirty="0" smtClean="0">
                <a:solidFill>
                  <a:srgbClr val="FFFFFF"/>
                </a:solidFill>
              </a:rPr>
              <a:t> </a:t>
            </a:r>
            <a:r>
              <a:rPr lang="en-US" sz="2800" b="1" dirty="0" err="1" smtClean="0">
                <a:solidFill>
                  <a:srgbClr val="FFFFFF"/>
                </a:solidFill>
              </a:rPr>
              <a:t>газартаа</a:t>
            </a:r>
            <a:r>
              <a:rPr lang="en-US" sz="2800" b="1" dirty="0" smtClean="0">
                <a:solidFill>
                  <a:srgbClr val="FFFFFF"/>
                </a:solidFill>
              </a:rPr>
              <a:t> </a:t>
            </a:r>
            <a:r>
              <a:rPr lang="en-US" sz="2800" b="1" dirty="0" err="1" smtClean="0">
                <a:solidFill>
                  <a:srgbClr val="FFFFFF"/>
                </a:solidFill>
              </a:rPr>
              <a:t>итгэл</a:t>
            </a:r>
            <a:r>
              <a:rPr lang="en-US" sz="2800" b="1" dirty="0" smtClean="0">
                <a:solidFill>
                  <a:srgbClr val="FFFFFF"/>
                </a:solidFill>
              </a:rPr>
              <a:t>, </a:t>
            </a:r>
            <a:r>
              <a:rPr lang="en-US" sz="2800" b="1" dirty="0" err="1" smtClean="0">
                <a:solidFill>
                  <a:srgbClr val="FFFFFF"/>
                </a:solidFill>
              </a:rPr>
              <a:t>дуулгавартай</a:t>
            </a:r>
            <a:r>
              <a:rPr lang="en-US" sz="2800" b="1" dirty="0" smtClean="0">
                <a:solidFill>
                  <a:srgbClr val="FFFFFF"/>
                </a:solidFill>
              </a:rPr>
              <a:t> </a:t>
            </a:r>
            <a:r>
              <a:rPr lang="en-US" sz="2800" b="1" dirty="0" err="1" smtClean="0">
                <a:solidFill>
                  <a:srgbClr val="FFFFFF"/>
                </a:solidFill>
              </a:rPr>
              <a:t>байдал</a:t>
            </a:r>
            <a:r>
              <a:rPr lang="en-US" sz="2800" b="1" dirty="0" smtClean="0">
                <a:solidFill>
                  <a:srgbClr val="FFFFFF"/>
                </a:solidFill>
              </a:rPr>
              <a:t>, </a:t>
            </a:r>
            <a:r>
              <a:rPr lang="en-US" sz="2800" b="1" dirty="0" err="1" smtClean="0">
                <a:solidFill>
                  <a:srgbClr val="FFFFFF"/>
                </a:solidFill>
              </a:rPr>
              <a:t>өөрийн</a:t>
            </a:r>
            <a:r>
              <a:rPr lang="en-US" sz="2800" b="1" dirty="0" smtClean="0">
                <a:solidFill>
                  <a:srgbClr val="FFFFFF"/>
                </a:solidFill>
              </a:rPr>
              <a:t> </a:t>
            </a:r>
            <a:r>
              <a:rPr lang="en-US" sz="2800" b="1" dirty="0" err="1" smtClean="0">
                <a:solidFill>
                  <a:srgbClr val="FFFFFF"/>
                </a:solidFill>
              </a:rPr>
              <a:t>үүргээ</a:t>
            </a:r>
            <a:r>
              <a:rPr lang="en-US" sz="2800" b="1" dirty="0" smtClean="0">
                <a:solidFill>
                  <a:srgbClr val="FFFFFF"/>
                </a:solidFill>
              </a:rPr>
              <a:t> </a:t>
            </a:r>
            <a:r>
              <a:rPr lang="en-US" sz="2800" b="1" dirty="0" err="1" smtClean="0">
                <a:solidFill>
                  <a:srgbClr val="FFFFFF"/>
                </a:solidFill>
              </a:rPr>
              <a:t>биелүүлснээр</a:t>
            </a:r>
            <a:r>
              <a:rPr lang="en-US" sz="2800" b="1" dirty="0" smtClean="0">
                <a:solidFill>
                  <a:srgbClr val="FFFFFF"/>
                </a:solidFill>
              </a:rPr>
              <a:t> </a:t>
            </a:r>
            <a:r>
              <a:rPr lang="en-US" sz="2800" b="1" dirty="0" err="1" smtClean="0">
                <a:solidFill>
                  <a:srgbClr val="FFFFFF"/>
                </a:solidFill>
              </a:rPr>
              <a:t>газар</a:t>
            </a:r>
            <a:r>
              <a:rPr lang="en-US" sz="2800" b="1" dirty="0" smtClean="0">
                <a:solidFill>
                  <a:srgbClr val="FFFFFF"/>
                </a:solidFill>
              </a:rPr>
              <a:t> </a:t>
            </a:r>
            <a:r>
              <a:rPr lang="en-US" sz="2800" b="1" dirty="0" err="1" smtClean="0">
                <a:solidFill>
                  <a:srgbClr val="FFFFFF"/>
                </a:solidFill>
              </a:rPr>
              <a:t>нутгаа</a:t>
            </a:r>
            <a:r>
              <a:rPr lang="en-US" sz="2800" b="1" dirty="0" smtClean="0">
                <a:solidFill>
                  <a:srgbClr val="FFFFFF"/>
                </a:solidFill>
              </a:rPr>
              <a:t> </a:t>
            </a:r>
            <a:r>
              <a:rPr lang="en-US" sz="2800" b="1" dirty="0" err="1" smtClean="0">
                <a:solidFill>
                  <a:srgbClr val="FFFFFF"/>
                </a:solidFill>
              </a:rPr>
              <a:t>авч</a:t>
            </a:r>
            <a:r>
              <a:rPr lang="en-US" sz="2800" b="1" dirty="0" smtClean="0">
                <a:solidFill>
                  <a:srgbClr val="FFFFFF"/>
                </a:solidFill>
              </a:rPr>
              <a:t> </a:t>
            </a:r>
            <a:r>
              <a:rPr lang="en-US" sz="2800" b="1" dirty="0" err="1" smtClean="0">
                <a:solidFill>
                  <a:srgbClr val="FFFFFF"/>
                </a:solidFill>
              </a:rPr>
              <a:t>явах</a:t>
            </a:r>
            <a:r>
              <a:rPr lang="en-US" sz="2800" b="1" dirty="0" smtClean="0">
                <a:solidFill>
                  <a:srgbClr val="FFFFFF"/>
                </a:solidFill>
              </a:rPr>
              <a:t> </a:t>
            </a:r>
            <a:r>
              <a:rPr lang="en-US" sz="2800" b="1" dirty="0" err="1" smtClean="0">
                <a:solidFill>
                  <a:srgbClr val="FFFFFF"/>
                </a:solidFill>
              </a:rPr>
              <a:t>үүргээ</a:t>
            </a:r>
            <a:r>
              <a:rPr lang="en-US" sz="2800" b="1" dirty="0" smtClean="0">
                <a:solidFill>
                  <a:srgbClr val="FFFFFF"/>
                </a:solidFill>
              </a:rPr>
              <a:t> </a:t>
            </a:r>
            <a:r>
              <a:rPr lang="en-US" sz="2800" b="1" dirty="0" err="1" smtClean="0">
                <a:solidFill>
                  <a:srgbClr val="FFFFFF"/>
                </a:solidFill>
              </a:rPr>
              <a:t>биелүүлэх</a:t>
            </a:r>
            <a:r>
              <a:rPr lang="en-US" sz="2800" b="1" dirty="0" smtClean="0">
                <a:solidFill>
                  <a:srgbClr val="FFFFFF"/>
                </a:solidFill>
              </a:rPr>
              <a:t> </a:t>
            </a:r>
            <a:r>
              <a:rPr lang="en-US" sz="2800" b="1" dirty="0" err="1" smtClean="0">
                <a:solidFill>
                  <a:srgbClr val="FFFFFF"/>
                </a:solidFill>
              </a:rPr>
              <a:t>байв</a:t>
            </a:r>
            <a:r>
              <a:rPr lang="en-US" sz="2800" b="1" dirty="0" smtClean="0">
                <a:solidFill>
                  <a:srgbClr val="FFFFFF"/>
                </a:solidFill>
              </a:rPr>
              <a:t>. </a:t>
            </a:r>
            <a:r>
              <a:rPr lang="en-US" sz="2800" b="1" dirty="0" err="1" smtClean="0">
                <a:solidFill>
                  <a:srgbClr val="FFFFFF"/>
                </a:solidFill>
              </a:rPr>
              <a:t>Амлалт</a:t>
            </a:r>
            <a:r>
              <a:rPr lang="en-US" sz="2800" b="1" dirty="0" smtClean="0">
                <a:solidFill>
                  <a:srgbClr val="FFFFFF"/>
                </a:solidFill>
              </a:rPr>
              <a:t> </a:t>
            </a:r>
            <a:r>
              <a:rPr lang="en-US" sz="2800" b="1" dirty="0" err="1" smtClean="0">
                <a:solidFill>
                  <a:srgbClr val="FFFFFF"/>
                </a:solidFill>
              </a:rPr>
              <a:t>нь</a:t>
            </a:r>
            <a:r>
              <a:rPr lang="en-US" sz="2800" b="1" dirty="0" smtClean="0">
                <a:solidFill>
                  <a:srgbClr val="FFFFFF"/>
                </a:solidFill>
              </a:rPr>
              <a:t> </a:t>
            </a:r>
            <a:r>
              <a:rPr lang="en-US" sz="2800" b="1" dirty="0" err="1" smtClean="0">
                <a:solidFill>
                  <a:srgbClr val="FFFFFF"/>
                </a:solidFill>
              </a:rPr>
              <a:t>үндэстэний</a:t>
            </a:r>
            <a:r>
              <a:rPr lang="en-US" sz="2800" b="1" dirty="0" smtClean="0">
                <a:solidFill>
                  <a:srgbClr val="FFFFFF"/>
                </a:solidFill>
              </a:rPr>
              <a:t> </a:t>
            </a:r>
            <a:r>
              <a:rPr lang="en-US" sz="2800" b="1" dirty="0" err="1" smtClean="0">
                <a:solidFill>
                  <a:srgbClr val="FFFFFF"/>
                </a:solidFill>
              </a:rPr>
              <a:t>хувьд</a:t>
            </a:r>
            <a:r>
              <a:rPr lang="en-US" sz="2800" b="1" dirty="0" smtClean="0">
                <a:solidFill>
                  <a:srgbClr val="FFFFFF"/>
                </a:solidFill>
              </a:rPr>
              <a:t> </a:t>
            </a:r>
            <a:r>
              <a:rPr lang="en-US" sz="2800" b="1" dirty="0" err="1" smtClean="0">
                <a:solidFill>
                  <a:srgbClr val="FFFFFF"/>
                </a:solidFill>
              </a:rPr>
              <a:t>боловч</a:t>
            </a:r>
            <a:r>
              <a:rPr lang="en-US" sz="2800" b="1" dirty="0" smtClean="0">
                <a:solidFill>
                  <a:srgbClr val="FFFFFF"/>
                </a:solidFill>
              </a:rPr>
              <a:t> </a:t>
            </a:r>
            <a:r>
              <a:rPr lang="en-US" sz="2800" b="1" dirty="0" err="1" smtClean="0">
                <a:solidFill>
                  <a:srgbClr val="FFFFFF"/>
                </a:solidFill>
              </a:rPr>
              <a:t>итгэмжтэй</a:t>
            </a:r>
            <a:r>
              <a:rPr lang="en-US" sz="2800" b="1" dirty="0" smtClean="0">
                <a:solidFill>
                  <a:srgbClr val="FFFFFF"/>
                </a:solidFill>
              </a:rPr>
              <a:t> </a:t>
            </a:r>
            <a:r>
              <a:rPr lang="en-US" sz="2800" b="1" dirty="0" err="1" smtClean="0">
                <a:solidFill>
                  <a:srgbClr val="FFFFFF"/>
                </a:solidFill>
              </a:rPr>
              <a:t>үлдэгсэд</a:t>
            </a:r>
            <a:r>
              <a:rPr lang="en-US" sz="2800" b="1" dirty="0" smtClean="0">
                <a:solidFill>
                  <a:srgbClr val="FFFFFF"/>
                </a:solidFill>
              </a:rPr>
              <a:t> </a:t>
            </a:r>
            <a:r>
              <a:rPr lang="en-US" sz="2800" b="1" dirty="0" err="1" smtClean="0">
                <a:solidFill>
                  <a:srgbClr val="FFFFFF"/>
                </a:solidFill>
              </a:rPr>
              <a:t>л</a:t>
            </a:r>
            <a:r>
              <a:rPr lang="en-US" sz="2800" b="1" dirty="0" smtClean="0">
                <a:solidFill>
                  <a:srgbClr val="FFFFFF"/>
                </a:solidFill>
              </a:rPr>
              <a:t> </a:t>
            </a:r>
            <a:r>
              <a:rPr lang="en-US" sz="2800" b="1" dirty="0" err="1" smtClean="0">
                <a:solidFill>
                  <a:srgbClr val="FFFFFF"/>
                </a:solidFill>
              </a:rPr>
              <a:t>итгэл</a:t>
            </a:r>
            <a:r>
              <a:rPr lang="en-US" sz="2800" b="1" dirty="0" smtClean="0">
                <a:solidFill>
                  <a:srgbClr val="FFFFFF"/>
                </a:solidFill>
              </a:rPr>
              <a:t> </a:t>
            </a:r>
            <a:r>
              <a:rPr lang="en-US" sz="2800" b="1" dirty="0" err="1" smtClean="0">
                <a:solidFill>
                  <a:srgbClr val="FFFFFF"/>
                </a:solidFill>
              </a:rPr>
              <a:t>ба</a:t>
            </a:r>
            <a:r>
              <a:rPr lang="en-US" sz="2800" b="1" dirty="0" smtClean="0">
                <a:solidFill>
                  <a:srgbClr val="FFFFFF"/>
                </a:solidFill>
              </a:rPr>
              <a:t> </a:t>
            </a:r>
            <a:r>
              <a:rPr lang="en-US" sz="2800" b="1" dirty="0" err="1" smtClean="0">
                <a:solidFill>
                  <a:srgbClr val="FFFFFF"/>
                </a:solidFill>
              </a:rPr>
              <a:t>дуулгавартай</a:t>
            </a:r>
            <a:r>
              <a:rPr lang="en-US" sz="2800" b="1" dirty="0" smtClean="0">
                <a:solidFill>
                  <a:srgbClr val="FFFFFF"/>
                </a:solidFill>
              </a:rPr>
              <a:t> </a:t>
            </a:r>
            <a:r>
              <a:rPr lang="en-US" sz="2800" b="1" dirty="0" err="1" smtClean="0">
                <a:solidFill>
                  <a:srgbClr val="FFFFFF"/>
                </a:solidFill>
              </a:rPr>
              <a:t>байдлаар</a:t>
            </a:r>
            <a:r>
              <a:rPr lang="en-US" sz="2800" b="1" dirty="0" smtClean="0">
                <a:solidFill>
                  <a:srgbClr val="FFFFFF"/>
                </a:solidFill>
              </a:rPr>
              <a:t> </a:t>
            </a:r>
            <a:r>
              <a:rPr lang="en-US" sz="2800" b="1" dirty="0" err="1" smtClean="0">
                <a:solidFill>
                  <a:srgbClr val="FFFFFF"/>
                </a:solidFill>
              </a:rPr>
              <a:t>хадгалах</a:t>
            </a:r>
            <a:r>
              <a:rPr lang="en-US" sz="2800" b="1" dirty="0" smtClean="0">
                <a:solidFill>
                  <a:srgbClr val="FFFFFF"/>
                </a:solidFill>
              </a:rPr>
              <a:t> </a:t>
            </a:r>
            <a:r>
              <a:rPr lang="en-US" sz="2800" b="1" dirty="0" err="1" smtClean="0">
                <a:solidFill>
                  <a:srgbClr val="FFFFFF"/>
                </a:solidFill>
              </a:rPr>
              <a:t>ёстой</a:t>
            </a:r>
            <a:r>
              <a:rPr lang="en-US" sz="2800" b="1" dirty="0" smtClean="0">
                <a:solidFill>
                  <a:srgbClr val="FFFFFF"/>
                </a:solidFill>
              </a:rPr>
              <a:t> </a:t>
            </a:r>
            <a:r>
              <a:rPr lang="en-US" sz="2800" b="1" dirty="0" err="1" smtClean="0">
                <a:solidFill>
                  <a:srgbClr val="FFFFFF"/>
                </a:solidFill>
              </a:rPr>
              <a:t>байлаа</a:t>
            </a:r>
            <a:r>
              <a:rPr lang="en-US" sz="2800" b="1" dirty="0" smtClean="0">
                <a:solidFill>
                  <a:srgbClr val="FFFFFF"/>
                </a:solidFill>
              </a:rPr>
              <a:t>.</a:t>
            </a:r>
            <a:endParaRPr lang="en-SG" sz="2800" b="1"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Joseph Dillow, </a:t>
            </a:r>
            <a:r>
              <a:rPr lang="en-US" sz="2000" b="1" i="1" kern="0" dirty="0" smtClean="0">
                <a:solidFill>
                  <a:srgbClr val="FFFFFF"/>
                </a:solidFill>
                <a:effectLst>
                  <a:outerShdw blurRad="38100" dist="38100" dir="2700000" algn="tl">
                    <a:srgbClr val="000000"/>
                  </a:outerShdw>
                </a:effectLst>
                <a:latin typeface="Arial"/>
                <a:cs typeface="Arial"/>
              </a:rPr>
              <a:t>Final Destiny</a:t>
            </a:r>
            <a:r>
              <a:rPr lang="en-US" sz="2000" b="1" kern="0" dirty="0" smtClean="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52443017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ХГ </a:t>
            </a:r>
            <a:r>
              <a:rPr lang="en-US" sz="4800" b="1" dirty="0" err="1" smtClean="0">
                <a:effectLst>
                  <a:glow rad="127000">
                    <a:schemeClr val="tx1"/>
                  </a:glow>
                </a:effectLst>
                <a:latin typeface="Arial" charset="0"/>
                <a:ea typeface="ＭＳ Ｐゴシック" charset="0"/>
                <a:cs typeface="ＭＳ Ｐゴシック" charset="0"/>
              </a:rPr>
              <a:t>дэх</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өв</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залгамжлал</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3.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залгамжлал</a:t>
            </a:r>
            <a:r>
              <a:rPr lang="en-US" dirty="0" smtClean="0">
                <a:solidFill>
                  <a:srgbClr val="FFFFFF"/>
                </a:solidFill>
              </a:rPr>
              <a:t> </a:t>
            </a:r>
            <a:r>
              <a:rPr lang="en-US" dirty="0" err="1" smtClean="0">
                <a:solidFill>
                  <a:srgbClr val="FFFFFF"/>
                </a:solidFill>
              </a:rPr>
              <a:t>нь</a:t>
            </a:r>
            <a:r>
              <a:rPr lang="en-US" dirty="0" smtClean="0">
                <a:solidFill>
                  <a:srgbClr val="FFFFFF"/>
                </a:solidFill>
              </a:rPr>
              <a:t> </a:t>
            </a:r>
            <a:r>
              <a:rPr lang="en-US" dirty="0" err="1" smtClean="0">
                <a:solidFill>
                  <a:srgbClr val="FFFFFF"/>
                </a:solidFill>
              </a:rPr>
              <a:t>диваажинтай</a:t>
            </a:r>
            <a:r>
              <a:rPr lang="en-US" dirty="0" smtClean="0">
                <a:solidFill>
                  <a:srgbClr val="FFFFFF"/>
                </a:solidFill>
              </a:rPr>
              <a:t> </a:t>
            </a:r>
            <a:r>
              <a:rPr lang="en-US" dirty="0" err="1" smtClean="0">
                <a:solidFill>
                  <a:srgbClr val="FFFFFF"/>
                </a:solidFill>
              </a:rPr>
              <a:t>дүйцэхгүй</a:t>
            </a:r>
            <a:r>
              <a:rPr lang="en-US" dirty="0" smtClean="0">
                <a:solidFill>
                  <a:srgbClr val="FFFFFF"/>
                </a:solidFill>
              </a:rPr>
              <a:t> </a:t>
            </a:r>
            <a:r>
              <a:rPr lang="en-US" dirty="0" err="1" smtClean="0">
                <a:solidFill>
                  <a:srgbClr val="FFFFFF"/>
                </a:solidFill>
              </a:rPr>
              <a:t>ч</a:t>
            </a:r>
            <a:r>
              <a:rPr lang="en-US" dirty="0" smtClean="0">
                <a:solidFill>
                  <a:srgbClr val="FFFFFF"/>
                </a:solidFill>
              </a:rPr>
              <a:t> </a:t>
            </a:r>
            <a:r>
              <a:rPr lang="en-US" dirty="0" err="1" smtClean="0">
                <a:solidFill>
                  <a:srgbClr val="FFFFFF"/>
                </a:solidFill>
              </a:rPr>
              <a:t>диваажинд</a:t>
            </a:r>
            <a:r>
              <a:rPr lang="en-US" dirty="0" smtClean="0">
                <a:solidFill>
                  <a:srgbClr val="FFFFFF"/>
                </a:solidFill>
              </a:rPr>
              <a:t> </a:t>
            </a:r>
            <a:r>
              <a:rPr lang="en-US" dirty="0" err="1" smtClean="0">
                <a:solidFill>
                  <a:srgbClr val="FFFFFF"/>
                </a:solidFill>
              </a:rPr>
              <a:t>орохоос</a:t>
            </a:r>
            <a:r>
              <a:rPr lang="en-US" dirty="0" smtClean="0">
                <a:solidFill>
                  <a:srgbClr val="FFFFFF"/>
                </a:solidFill>
              </a:rPr>
              <a:t> </a:t>
            </a:r>
            <a:r>
              <a:rPr lang="en-US" dirty="0" err="1" smtClean="0">
                <a:solidFill>
                  <a:srgbClr val="FFFFFF"/>
                </a:solidFill>
              </a:rPr>
              <a:t>өмнө</a:t>
            </a:r>
            <a:r>
              <a:rPr lang="en-US" dirty="0" smtClean="0">
                <a:solidFill>
                  <a:srgbClr val="FFFFFF"/>
                </a:solidFill>
              </a:rPr>
              <a:t> </a:t>
            </a:r>
            <a:r>
              <a:rPr lang="en-US" dirty="0" err="1" smtClean="0">
                <a:solidFill>
                  <a:srgbClr val="FFFFFF"/>
                </a:solidFill>
              </a:rPr>
              <a:t>амлалтад</a:t>
            </a:r>
            <a:r>
              <a:rPr lang="en-US" dirty="0" smtClean="0">
                <a:solidFill>
                  <a:srgbClr val="FFFFFF"/>
                </a:solidFill>
              </a:rPr>
              <a:t> </a:t>
            </a:r>
            <a:r>
              <a:rPr lang="en-US" dirty="0" err="1" smtClean="0">
                <a:solidFill>
                  <a:srgbClr val="FFFFFF"/>
                </a:solidFill>
              </a:rPr>
              <a:t>итгэж</a:t>
            </a:r>
            <a:r>
              <a:rPr lang="en-US" dirty="0" smtClean="0">
                <a:solidFill>
                  <a:srgbClr val="FFFFFF"/>
                </a:solidFill>
              </a:rPr>
              <a:t> </a:t>
            </a:r>
            <a:r>
              <a:rPr lang="en-US" dirty="0" err="1" smtClean="0">
                <a:solidFill>
                  <a:srgbClr val="FFFFFF"/>
                </a:solidFill>
              </a:rPr>
              <a:t>Эзэнийг</a:t>
            </a:r>
            <a:r>
              <a:rPr lang="en-US" dirty="0" smtClean="0">
                <a:solidFill>
                  <a:srgbClr val="FFFFFF"/>
                </a:solidFill>
              </a:rPr>
              <a:t> </a:t>
            </a:r>
            <a:r>
              <a:rPr lang="en-US" dirty="0" err="1" smtClean="0">
                <a:solidFill>
                  <a:srgbClr val="FFFFFF"/>
                </a:solidFill>
              </a:rPr>
              <a:t>дуулгавартай</a:t>
            </a:r>
            <a:r>
              <a:rPr lang="en-US" dirty="0" smtClean="0">
                <a:solidFill>
                  <a:srgbClr val="FFFFFF"/>
                </a:solidFill>
              </a:rPr>
              <a:t> </a:t>
            </a:r>
            <a:r>
              <a:rPr lang="en-US" dirty="0" err="1" smtClean="0">
                <a:solidFill>
                  <a:srgbClr val="FFFFFF"/>
                </a:solidFill>
              </a:rPr>
              <a:t>дагаж</a:t>
            </a:r>
            <a:r>
              <a:rPr lang="en-US" dirty="0" smtClean="0">
                <a:solidFill>
                  <a:srgbClr val="FFFFFF"/>
                </a:solidFill>
              </a:rPr>
              <a:t> </a:t>
            </a:r>
            <a:r>
              <a:rPr lang="en-US" dirty="0" err="1" smtClean="0">
                <a:solidFill>
                  <a:srgbClr val="FFFFFF"/>
                </a:solidFill>
              </a:rPr>
              <a:t>байгаа</a:t>
            </a:r>
            <a:r>
              <a:rPr lang="en-US" dirty="0" smtClean="0">
                <a:solidFill>
                  <a:srgbClr val="FFFFFF"/>
                </a:solidFill>
              </a:rPr>
              <a:t> </a:t>
            </a:r>
            <a:r>
              <a:rPr lang="en-US" dirty="0" err="1" smtClean="0">
                <a:solidFill>
                  <a:srgbClr val="FFFFFF"/>
                </a:solidFill>
              </a:rPr>
              <a:t>итгэгчдэд</a:t>
            </a:r>
            <a:r>
              <a:rPr lang="en-US" dirty="0" smtClean="0">
                <a:solidFill>
                  <a:srgbClr val="FFFFFF"/>
                </a:solidFill>
              </a:rPr>
              <a:t> </a:t>
            </a:r>
            <a:r>
              <a:rPr lang="en-US" dirty="0" err="1" smtClean="0">
                <a:solidFill>
                  <a:srgbClr val="FFFFFF"/>
                </a:solidFill>
              </a:rPr>
              <a:t>нэмэлт</a:t>
            </a:r>
            <a:r>
              <a:rPr lang="en-US" dirty="0" smtClean="0">
                <a:solidFill>
                  <a:srgbClr val="FFFFFF"/>
                </a:solidFill>
              </a:rPr>
              <a:t> </a:t>
            </a:r>
            <a:r>
              <a:rPr lang="en-US" dirty="0" err="1" smtClean="0">
                <a:solidFill>
                  <a:srgbClr val="FFFFFF"/>
                </a:solidFill>
              </a:rPr>
              <a:t>болгож</a:t>
            </a:r>
            <a:r>
              <a:rPr lang="en-US" dirty="0" smtClean="0">
                <a:solidFill>
                  <a:srgbClr val="FFFFFF"/>
                </a:solidFill>
              </a:rPr>
              <a:t> </a:t>
            </a:r>
            <a:r>
              <a:rPr lang="en-US" dirty="0" err="1" smtClean="0">
                <a:solidFill>
                  <a:srgbClr val="FFFFFF"/>
                </a:solidFill>
              </a:rPr>
              <a:t>өгсөн</a:t>
            </a:r>
            <a:r>
              <a:rPr lang="en-US" dirty="0" smtClean="0">
                <a:solidFill>
                  <a:srgbClr val="FFFFFF"/>
                </a:solidFill>
              </a:rPr>
              <a:t> </a:t>
            </a:r>
            <a:r>
              <a:rPr lang="en-US" dirty="0" err="1" smtClean="0">
                <a:solidFill>
                  <a:srgbClr val="FFFFFF"/>
                </a:solidFill>
              </a:rPr>
              <a:t>зүйл</a:t>
            </a:r>
            <a:r>
              <a:rPr lang="en-US" dirty="0" smtClean="0">
                <a:solidFill>
                  <a:srgbClr val="FFFFFF"/>
                </a:solidFill>
              </a:rPr>
              <a:t> </a:t>
            </a:r>
            <a:r>
              <a:rPr lang="en-US" dirty="0" err="1" smtClean="0">
                <a:solidFill>
                  <a:srgbClr val="FFFFFF"/>
                </a:solidFill>
              </a:rPr>
              <a:t>юм</a:t>
            </a:r>
            <a:r>
              <a:rPr lang="en-US" dirty="0" smtClean="0">
                <a:solidFill>
                  <a:srgbClr val="FFFFFF"/>
                </a:solidFill>
              </a:rPr>
              <a:t>.</a:t>
            </a:r>
            <a:endParaRPr lang="en-US" dirty="0">
              <a:solidFill>
                <a:srgbClr val="FFFFFF"/>
              </a:solidFill>
            </a:endParaRPr>
          </a:p>
          <a:p>
            <a:pPr defTabSz="457200"/>
            <a:endParaRPr lang="en-US" dirty="0">
              <a:solidFill>
                <a:srgbClr val="FFFFFF"/>
              </a:solidFill>
            </a:endParaRPr>
          </a:p>
          <a:p>
            <a:pPr defTabSz="457200"/>
            <a:r>
              <a:rPr lang="en-US" dirty="0">
                <a:solidFill>
                  <a:srgbClr val="FFFFFF"/>
                </a:solidFill>
              </a:rPr>
              <a:t>4.	</a:t>
            </a:r>
            <a:r>
              <a:rPr lang="en-US" dirty="0" smtClean="0">
                <a:solidFill>
                  <a:srgbClr val="FFFFFF"/>
                </a:solidFill>
              </a:rPr>
              <a:t>ХГ </a:t>
            </a:r>
            <a:r>
              <a:rPr lang="en-US" dirty="0" err="1" smtClean="0">
                <a:solidFill>
                  <a:srgbClr val="FFFFFF"/>
                </a:solidFill>
              </a:rPr>
              <a:t>итгэгчид</a:t>
            </a:r>
            <a:r>
              <a:rPr lang="en-US" dirty="0" smtClean="0">
                <a:solidFill>
                  <a:srgbClr val="FFFFFF"/>
                </a:solidFill>
              </a:rPr>
              <a:t> </a:t>
            </a:r>
            <a:r>
              <a:rPr lang="en-US" dirty="0" err="1" smtClean="0">
                <a:solidFill>
                  <a:srgbClr val="FFFFFF"/>
                </a:solidFill>
              </a:rPr>
              <a:t>дуулгаваргүй</a:t>
            </a:r>
            <a:r>
              <a:rPr lang="en-US" dirty="0" smtClean="0">
                <a:solidFill>
                  <a:srgbClr val="FFFFFF"/>
                </a:solidFill>
              </a:rPr>
              <a:t> </a:t>
            </a:r>
            <a:r>
              <a:rPr lang="en-US" dirty="0" err="1" smtClean="0">
                <a:solidFill>
                  <a:srgbClr val="FFFFFF"/>
                </a:solidFill>
              </a:rPr>
              <a:t>байдлаасаа</a:t>
            </a:r>
            <a:r>
              <a:rPr lang="en-US" dirty="0" smtClean="0">
                <a:solidFill>
                  <a:srgbClr val="FFFFFF"/>
                </a:solidFill>
              </a:rPr>
              <a:t> </a:t>
            </a:r>
            <a:r>
              <a:rPr lang="en-US" dirty="0" err="1" smtClean="0">
                <a:solidFill>
                  <a:srgbClr val="FFFFFF"/>
                </a:solidFill>
              </a:rPr>
              <a:t>болж</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залгамжлалаа</a:t>
            </a:r>
            <a:r>
              <a:rPr lang="en-US" dirty="0" smtClean="0">
                <a:solidFill>
                  <a:srgbClr val="FFFFFF"/>
                </a:solidFill>
              </a:rPr>
              <a:t> </a:t>
            </a:r>
            <a:r>
              <a:rPr lang="en-US" dirty="0" err="1" smtClean="0">
                <a:solidFill>
                  <a:srgbClr val="FFFFFF"/>
                </a:solidFill>
              </a:rPr>
              <a:t>алдаж</a:t>
            </a:r>
            <a:r>
              <a:rPr lang="en-US" dirty="0" smtClean="0">
                <a:solidFill>
                  <a:srgbClr val="FFFFFF"/>
                </a:solidFill>
              </a:rPr>
              <a:t> </a:t>
            </a:r>
            <a:r>
              <a:rPr lang="en-US" dirty="0" err="1" smtClean="0">
                <a:solidFill>
                  <a:srgbClr val="FFFFFF"/>
                </a:solidFill>
              </a:rPr>
              <a:t>байсан</a:t>
            </a:r>
            <a:r>
              <a:rPr lang="en-US" dirty="0" smtClean="0">
                <a:solidFill>
                  <a:srgbClr val="FFFFFF"/>
                </a:solidFill>
              </a:rPr>
              <a:t> </a:t>
            </a:r>
            <a:r>
              <a:rPr lang="en-US" dirty="0" err="1" smtClean="0">
                <a:solidFill>
                  <a:srgbClr val="FFFFFF"/>
                </a:solidFill>
              </a:rPr>
              <a:t>шиг</a:t>
            </a:r>
            <a:r>
              <a:rPr lang="en-US" dirty="0" smtClean="0">
                <a:solidFill>
                  <a:srgbClr val="FFFFFF"/>
                </a:solidFill>
              </a:rPr>
              <a:t> ШГ </a:t>
            </a:r>
            <a:r>
              <a:rPr lang="en-US" dirty="0" err="1" smtClean="0">
                <a:solidFill>
                  <a:srgbClr val="FFFFFF"/>
                </a:solidFill>
              </a:rPr>
              <a:t>итгэгчид</a:t>
            </a:r>
            <a:r>
              <a:rPr lang="en-US" dirty="0" smtClean="0">
                <a:solidFill>
                  <a:srgbClr val="FFFFFF"/>
                </a:solidFill>
              </a:rPr>
              <a:t> </a:t>
            </a:r>
            <a:r>
              <a:rPr lang="en-US" dirty="0" err="1" smtClean="0">
                <a:solidFill>
                  <a:srgbClr val="FFFFFF"/>
                </a:solidFill>
              </a:rPr>
              <a:t>дуулгаваргүй</a:t>
            </a:r>
            <a:r>
              <a:rPr lang="en-US" dirty="0" smtClean="0">
                <a:solidFill>
                  <a:srgbClr val="FFFFFF"/>
                </a:solidFill>
              </a:rPr>
              <a:t> </a:t>
            </a:r>
            <a:r>
              <a:rPr lang="en-US" dirty="0" err="1" smtClean="0">
                <a:solidFill>
                  <a:srgbClr val="FFFFFF"/>
                </a:solidFill>
              </a:rPr>
              <a:t>байдлаараа</a:t>
            </a:r>
            <a:r>
              <a:rPr lang="en-US" dirty="0" smtClean="0">
                <a:solidFill>
                  <a:srgbClr val="FFFFFF"/>
                </a:solidFill>
              </a:rPr>
              <a:t> </a:t>
            </a:r>
            <a:r>
              <a:rPr lang="en-US" dirty="0" err="1" smtClean="0">
                <a:solidFill>
                  <a:srgbClr val="FFFFFF"/>
                </a:solidFill>
              </a:rPr>
              <a:t>ирээдүйн</a:t>
            </a:r>
            <a:r>
              <a:rPr lang="en-US" dirty="0" smtClean="0">
                <a:solidFill>
                  <a:srgbClr val="FFFFFF"/>
                </a:solidFill>
              </a:rPr>
              <a:t> </a:t>
            </a:r>
            <a:r>
              <a:rPr lang="en-US" dirty="0" err="1" smtClean="0">
                <a:solidFill>
                  <a:srgbClr val="FFFFFF"/>
                </a:solidFill>
              </a:rPr>
              <a:t>шагналаа</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залгамжлалаа</a:t>
            </a:r>
            <a:r>
              <a:rPr lang="en-US" dirty="0" smtClean="0">
                <a:solidFill>
                  <a:srgbClr val="FFFFFF"/>
                </a:solidFill>
              </a:rPr>
              <a:t>) </a:t>
            </a:r>
            <a:r>
              <a:rPr lang="en-US" dirty="0" err="1" smtClean="0">
                <a:solidFill>
                  <a:srgbClr val="FFFFFF"/>
                </a:solidFill>
              </a:rPr>
              <a:t>алдаж</a:t>
            </a:r>
            <a:r>
              <a:rPr lang="en-US" dirty="0" smtClean="0">
                <a:solidFill>
                  <a:srgbClr val="FFFFFF"/>
                </a:solidFill>
              </a:rPr>
              <a:t> </a:t>
            </a:r>
            <a:r>
              <a:rPr lang="en-US" dirty="0" err="1" smtClean="0">
                <a:solidFill>
                  <a:srgbClr val="FFFFFF"/>
                </a:solidFill>
              </a:rPr>
              <a:t>болно</a:t>
            </a:r>
            <a:r>
              <a:rPr lang="en-US" dirty="0" smtClean="0">
                <a:solidFill>
                  <a:srgbClr val="FFFFFF"/>
                </a:solidFill>
              </a:rPr>
              <a:t>. </a:t>
            </a:r>
            <a:r>
              <a:rPr lang="en-US" dirty="0" err="1" smtClean="0">
                <a:solidFill>
                  <a:srgbClr val="FFFFFF"/>
                </a:solidFill>
              </a:rPr>
              <a:t>Шагналаа</a:t>
            </a:r>
            <a:r>
              <a:rPr lang="en-US" dirty="0" smtClean="0">
                <a:solidFill>
                  <a:srgbClr val="FFFFFF"/>
                </a:solidFill>
              </a:rPr>
              <a:t> </a:t>
            </a:r>
            <a:r>
              <a:rPr lang="en-US" dirty="0" err="1" smtClean="0">
                <a:solidFill>
                  <a:srgbClr val="FFFFFF"/>
                </a:solidFill>
              </a:rPr>
              <a:t>алдаж</a:t>
            </a:r>
            <a:r>
              <a:rPr lang="en-US" dirty="0" smtClean="0">
                <a:solidFill>
                  <a:srgbClr val="FFFFFF"/>
                </a:solidFill>
              </a:rPr>
              <a:t> </a:t>
            </a:r>
            <a:r>
              <a:rPr lang="en-US" dirty="0" err="1" smtClean="0">
                <a:solidFill>
                  <a:srgbClr val="FFFFFF"/>
                </a:solidFill>
              </a:rPr>
              <a:t>болох</a:t>
            </a:r>
            <a:r>
              <a:rPr lang="en-US" dirty="0" smtClean="0">
                <a:solidFill>
                  <a:srgbClr val="FFFFFF"/>
                </a:solidFill>
              </a:rPr>
              <a:t> </a:t>
            </a:r>
            <a:r>
              <a:rPr lang="en-US" dirty="0" err="1" smtClean="0">
                <a:solidFill>
                  <a:srgbClr val="FFFFFF"/>
                </a:solidFill>
              </a:rPr>
              <a:t>ч</a:t>
            </a:r>
            <a:r>
              <a:rPr lang="en-US" dirty="0" smtClean="0">
                <a:solidFill>
                  <a:srgbClr val="FFFFFF"/>
                </a:solidFill>
              </a:rPr>
              <a:t>, </a:t>
            </a:r>
            <a:r>
              <a:rPr lang="en-US" dirty="0" err="1" smtClean="0">
                <a:solidFill>
                  <a:srgbClr val="FFFFFF"/>
                </a:solidFill>
              </a:rPr>
              <a:t>энэ</a:t>
            </a:r>
            <a:r>
              <a:rPr lang="en-US" dirty="0" smtClean="0">
                <a:solidFill>
                  <a:srgbClr val="FFFFFF"/>
                </a:solidFill>
              </a:rPr>
              <a:t> </a:t>
            </a:r>
            <a:r>
              <a:rPr lang="en-US" dirty="0" err="1" smtClean="0">
                <a:solidFill>
                  <a:srgbClr val="FFFFFF"/>
                </a:solidFill>
              </a:rPr>
              <a:t>нь</a:t>
            </a:r>
            <a:r>
              <a:rPr lang="en-US" dirty="0" smtClean="0">
                <a:solidFill>
                  <a:srgbClr val="FFFFFF"/>
                </a:solidFill>
              </a:rPr>
              <a:t> </a:t>
            </a:r>
            <a:r>
              <a:rPr lang="en-US" dirty="0" err="1" smtClean="0">
                <a:solidFill>
                  <a:srgbClr val="FFFFFF"/>
                </a:solidFill>
              </a:rPr>
              <a:t>авралаа</a:t>
            </a:r>
            <a:r>
              <a:rPr lang="en-US" dirty="0" smtClean="0">
                <a:solidFill>
                  <a:srgbClr val="FFFFFF"/>
                </a:solidFill>
              </a:rPr>
              <a:t> </a:t>
            </a:r>
            <a:r>
              <a:rPr lang="en-US" dirty="0" err="1" smtClean="0">
                <a:solidFill>
                  <a:srgbClr val="FFFFFF"/>
                </a:solidFill>
              </a:rPr>
              <a:t>алдана</a:t>
            </a:r>
            <a:r>
              <a:rPr lang="en-US" dirty="0" smtClean="0">
                <a:solidFill>
                  <a:srgbClr val="FFFFFF"/>
                </a:solidFill>
              </a:rPr>
              <a:t> </a:t>
            </a:r>
            <a:r>
              <a:rPr lang="en-US" dirty="0" err="1" smtClean="0">
                <a:solidFill>
                  <a:srgbClr val="FFFFFF"/>
                </a:solidFill>
              </a:rPr>
              <a:t>гэсэн</a:t>
            </a:r>
            <a:r>
              <a:rPr lang="en-US" dirty="0" smtClean="0">
                <a:solidFill>
                  <a:srgbClr val="FFFFFF"/>
                </a:solidFill>
              </a:rPr>
              <a:t> </a:t>
            </a:r>
            <a:r>
              <a:rPr lang="en-US" dirty="0" err="1" smtClean="0">
                <a:solidFill>
                  <a:srgbClr val="FFFFFF"/>
                </a:solidFill>
              </a:rPr>
              <a:t>үг</a:t>
            </a:r>
            <a:r>
              <a:rPr lang="en-US" dirty="0" smtClean="0">
                <a:solidFill>
                  <a:srgbClr val="FFFFFF"/>
                </a:solidFill>
              </a:rPr>
              <a:t> </a:t>
            </a:r>
            <a:r>
              <a:rPr lang="en-US" dirty="0" err="1" smtClean="0">
                <a:solidFill>
                  <a:srgbClr val="FFFFFF"/>
                </a:solidFill>
              </a:rPr>
              <a:t>биш</a:t>
            </a:r>
            <a:r>
              <a:rPr lang="en-US" dirty="0" smtClean="0">
                <a:solidFill>
                  <a:srgbClr val="FFFFFF"/>
                </a:solidFill>
              </a:rPr>
              <a:t> </a:t>
            </a:r>
            <a:r>
              <a:rPr lang="en-US" dirty="0" err="1" smtClean="0">
                <a:solidFill>
                  <a:srgbClr val="FFFFFF"/>
                </a:solidFill>
              </a:rPr>
              <a:t>билээ</a:t>
            </a:r>
            <a:r>
              <a:rPr lang="en-US" dirty="0" smtClean="0">
                <a:solidFill>
                  <a:srgbClr val="FFFFFF"/>
                </a:solidFill>
              </a:rPr>
              <a:t>.</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Joseph Dillow, </a:t>
            </a:r>
            <a:r>
              <a:rPr lang="en-US" sz="2000" b="1" i="1" kern="0" dirty="0" smtClean="0">
                <a:solidFill>
                  <a:srgbClr val="FFFFFF"/>
                </a:solidFill>
                <a:effectLst>
                  <a:outerShdw blurRad="38100" dist="38100" dir="2700000" algn="tl">
                    <a:srgbClr val="000000"/>
                  </a:outerShdw>
                </a:effectLst>
                <a:latin typeface="Arial"/>
                <a:cs typeface="Arial"/>
              </a:rPr>
              <a:t>Final Destiny</a:t>
            </a:r>
            <a:r>
              <a:rPr lang="en-US" sz="2000" b="1" kern="0" dirty="0" smtClean="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378564660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ХГ </a:t>
            </a:r>
            <a:r>
              <a:rPr lang="en-US" sz="4800" b="1" dirty="0" err="1" smtClean="0">
                <a:effectLst>
                  <a:glow rad="127000">
                    <a:schemeClr val="tx1"/>
                  </a:glow>
                </a:effectLst>
                <a:latin typeface="Arial" charset="0"/>
                <a:ea typeface="ＭＳ Ｐゴシック" charset="0"/>
                <a:cs typeface="ＭＳ Ｐゴシック" charset="0"/>
              </a:rPr>
              <a:t>дэх</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өв</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залгамжлал</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5.	</a:t>
            </a:r>
            <a:r>
              <a:rPr lang="en-US" dirty="0" err="1" smtClean="0">
                <a:solidFill>
                  <a:srgbClr val="FFFFFF"/>
                </a:solidFill>
              </a:rPr>
              <a:t>Хоёр</a:t>
            </a:r>
            <a:r>
              <a:rPr lang="en-US" dirty="0" smtClean="0">
                <a:solidFill>
                  <a:srgbClr val="FFFFFF"/>
                </a:solidFill>
              </a:rPr>
              <a:t> </a:t>
            </a:r>
            <a:r>
              <a:rPr lang="en-US" dirty="0" err="1" smtClean="0">
                <a:solidFill>
                  <a:srgbClr val="FFFFFF"/>
                </a:solidFill>
              </a:rPr>
              <a:t>төрлийн</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залгамжлал</a:t>
            </a:r>
            <a:r>
              <a:rPr lang="en-US" dirty="0" smtClean="0">
                <a:solidFill>
                  <a:srgbClr val="FFFFFF"/>
                </a:solidFill>
              </a:rPr>
              <a:t> ХГ </a:t>
            </a:r>
            <a:r>
              <a:rPr lang="en-US" dirty="0" err="1" smtClean="0">
                <a:solidFill>
                  <a:srgbClr val="FFFFFF"/>
                </a:solidFill>
              </a:rPr>
              <a:t>байжээ</a:t>
            </a:r>
            <a:r>
              <a:rPr lang="en-US" dirty="0" smtClean="0">
                <a:solidFill>
                  <a:srgbClr val="FFFFFF"/>
                </a:solidFill>
              </a:rPr>
              <a:t>. ХГ-</a:t>
            </a:r>
            <a:r>
              <a:rPr lang="en-US" dirty="0" err="1" smtClean="0">
                <a:solidFill>
                  <a:srgbClr val="FFFFFF"/>
                </a:solidFill>
              </a:rPr>
              <a:t>д</a:t>
            </a:r>
            <a:r>
              <a:rPr lang="en-US" dirty="0" smtClean="0">
                <a:solidFill>
                  <a:srgbClr val="FFFFFF"/>
                </a:solidFill>
              </a:rPr>
              <a:t> </a:t>
            </a:r>
            <a:r>
              <a:rPr lang="en-US" dirty="0" err="1" smtClean="0">
                <a:solidFill>
                  <a:srgbClr val="FFFFFF"/>
                </a:solidFill>
              </a:rPr>
              <a:t>Израилчууд</a:t>
            </a:r>
            <a:r>
              <a:rPr lang="en-US" dirty="0" smtClean="0">
                <a:solidFill>
                  <a:srgbClr val="FFFFFF"/>
                </a:solidFill>
              </a:rPr>
              <a:t> </a:t>
            </a:r>
            <a:r>
              <a:rPr lang="en-US" dirty="0" err="1" smtClean="0">
                <a:solidFill>
                  <a:srgbClr val="FFFFFF"/>
                </a:solidFill>
              </a:rPr>
              <a:t>Бурханыг</a:t>
            </a:r>
            <a:r>
              <a:rPr lang="en-US" dirty="0" smtClean="0">
                <a:solidFill>
                  <a:srgbClr val="FFFFFF"/>
                </a:solidFill>
              </a:rPr>
              <a:t> </a:t>
            </a:r>
            <a:r>
              <a:rPr lang="en-US" dirty="0" err="1" smtClean="0">
                <a:solidFill>
                  <a:srgbClr val="FFFFFF"/>
                </a:solidFill>
              </a:rPr>
              <a:t>өөрийн</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хэмээн</a:t>
            </a:r>
            <a:r>
              <a:rPr lang="en-US" dirty="0" smtClean="0">
                <a:solidFill>
                  <a:srgbClr val="FFFFFF"/>
                </a:solidFill>
              </a:rPr>
              <a:t> </a:t>
            </a:r>
            <a:r>
              <a:rPr lang="en-US" dirty="0" err="1" smtClean="0">
                <a:solidFill>
                  <a:srgbClr val="FFFFFF"/>
                </a:solidFill>
              </a:rPr>
              <a:t>итгэж</a:t>
            </a:r>
            <a:r>
              <a:rPr lang="en-US" dirty="0" smtClean="0">
                <a:solidFill>
                  <a:srgbClr val="FFFFFF"/>
                </a:solidFill>
              </a:rPr>
              <a:t> </a:t>
            </a:r>
            <a:r>
              <a:rPr lang="en-US" dirty="0" err="1" smtClean="0">
                <a:solidFill>
                  <a:srgbClr val="FFFFFF"/>
                </a:solidFill>
              </a:rPr>
              <a:t>байсан</a:t>
            </a:r>
            <a:r>
              <a:rPr lang="en-US" dirty="0" smtClean="0">
                <a:solidFill>
                  <a:srgbClr val="FFFFFF"/>
                </a:solidFill>
              </a:rPr>
              <a:t> </a:t>
            </a:r>
            <a:r>
              <a:rPr lang="en-US" dirty="0" err="1" smtClean="0">
                <a:solidFill>
                  <a:srgbClr val="FFFFFF"/>
                </a:solidFill>
              </a:rPr>
              <a:t>ч</a:t>
            </a:r>
            <a:r>
              <a:rPr lang="en-US" dirty="0" smtClean="0">
                <a:solidFill>
                  <a:srgbClr val="FFFFFF"/>
                </a:solidFill>
              </a:rPr>
              <a:t> </a:t>
            </a:r>
            <a:r>
              <a:rPr lang="en-US" dirty="0" err="1" smtClean="0">
                <a:solidFill>
                  <a:srgbClr val="FFFFFF"/>
                </a:solidFill>
              </a:rPr>
              <a:t>газар</a:t>
            </a:r>
            <a:r>
              <a:rPr lang="en-US" dirty="0" smtClean="0">
                <a:solidFill>
                  <a:srgbClr val="FFFFFF"/>
                </a:solidFill>
              </a:rPr>
              <a:t> </a:t>
            </a:r>
            <a:r>
              <a:rPr lang="en-US" dirty="0" err="1" smtClean="0">
                <a:solidFill>
                  <a:srgbClr val="FFFFFF"/>
                </a:solidFill>
              </a:rPr>
              <a:t>нутаг</a:t>
            </a:r>
            <a:r>
              <a:rPr lang="en-US" dirty="0" smtClean="0">
                <a:solidFill>
                  <a:srgbClr val="FFFFFF"/>
                </a:solidFill>
              </a:rPr>
              <a:t> </a:t>
            </a:r>
            <a:r>
              <a:rPr lang="en-US" dirty="0" err="1" smtClean="0">
                <a:solidFill>
                  <a:srgbClr val="FFFFFF"/>
                </a:solidFill>
              </a:rPr>
              <a:t>өвлөн</a:t>
            </a:r>
            <a:r>
              <a:rPr lang="en-US" dirty="0" smtClean="0">
                <a:solidFill>
                  <a:srgbClr val="FFFFFF"/>
                </a:solidFill>
              </a:rPr>
              <a:t> </a:t>
            </a:r>
            <a:r>
              <a:rPr lang="en-US" dirty="0" err="1" smtClean="0">
                <a:solidFill>
                  <a:srgbClr val="FFFFFF"/>
                </a:solidFill>
              </a:rPr>
              <a:t>аваагүй</a:t>
            </a:r>
            <a:r>
              <a:rPr lang="en-US" dirty="0" smtClean="0">
                <a:solidFill>
                  <a:srgbClr val="FFFFFF"/>
                </a:solidFill>
              </a:rPr>
              <a:t> </a:t>
            </a:r>
            <a:r>
              <a:rPr lang="en-US" dirty="0" err="1" smtClean="0">
                <a:solidFill>
                  <a:srgbClr val="FFFFFF"/>
                </a:solidFill>
              </a:rPr>
              <a:t>байсан</a:t>
            </a:r>
            <a:r>
              <a:rPr lang="en-US" dirty="0" smtClean="0">
                <a:solidFill>
                  <a:srgbClr val="FFFFFF"/>
                </a:solidFill>
              </a:rPr>
              <a:t>. </a:t>
            </a:r>
            <a:r>
              <a:rPr lang="en-US" dirty="0" err="1" smtClean="0">
                <a:solidFill>
                  <a:srgbClr val="FFFFFF"/>
                </a:solidFill>
              </a:rPr>
              <a:t>Яг</a:t>
            </a:r>
            <a:r>
              <a:rPr lang="en-US" dirty="0" smtClean="0">
                <a:solidFill>
                  <a:srgbClr val="FFFFFF"/>
                </a:solidFill>
              </a:rPr>
              <a:t> </a:t>
            </a:r>
            <a:r>
              <a:rPr lang="en-US" dirty="0" err="1" smtClean="0">
                <a:solidFill>
                  <a:srgbClr val="FFFFFF"/>
                </a:solidFill>
              </a:rPr>
              <a:t>үүний</a:t>
            </a:r>
            <a:r>
              <a:rPr lang="en-US" dirty="0" smtClean="0">
                <a:solidFill>
                  <a:srgbClr val="FFFFFF"/>
                </a:solidFill>
              </a:rPr>
              <a:t> </a:t>
            </a:r>
            <a:r>
              <a:rPr lang="en-US" dirty="0" err="1" smtClean="0">
                <a:solidFill>
                  <a:srgbClr val="FFFFFF"/>
                </a:solidFill>
              </a:rPr>
              <a:t>адил</a:t>
            </a:r>
            <a:r>
              <a:rPr lang="en-US" dirty="0" smtClean="0">
                <a:solidFill>
                  <a:srgbClr val="FFFFFF"/>
                </a:solidFill>
              </a:rPr>
              <a:t> ШГ </a:t>
            </a:r>
            <a:r>
              <a:rPr lang="en-US" dirty="0" err="1" smtClean="0">
                <a:solidFill>
                  <a:srgbClr val="FFFFFF"/>
                </a:solidFill>
              </a:rPr>
              <a:t>хоёр</a:t>
            </a:r>
            <a:r>
              <a:rPr lang="en-US" dirty="0" smtClean="0">
                <a:solidFill>
                  <a:srgbClr val="FFFFFF"/>
                </a:solidFill>
              </a:rPr>
              <a:t> </a:t>
            </a:r>
            <a:r>
              <a:rPr lang="en-US" dirty="0" err="1" smtClean="0">
                <a:solidFill>
                  <a:srgbClr val="FFFFFF"/>
                </a:solidFill>
              </a:rPr>
              <a:t>төрлийн</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залгамжлалыг</a:t>
            </a:r>
            <a:r>
              <a:rPr lang="en-US" dirty="0" smtClean="0">
                <a:solidFill>
                  <a:srgbClr val="FFFFFF"/>
                </a:solidFill>
              </a:rPr>
              <a:t> </a:t>
            </a:r>
            <a:r>
              <a:rPr lang="en-US" dirty="0" err="1" smtClean="0">
                <a:solidFill>
                  <a:srgbClr val="FFFFFF"/>
                </a:solidFill>
              </a:rPr>
              <a:t>заадаг</a:t>
            </a:r>
            <a:r>
              <a:rPr lang="en-US" dirty="0" smtClean="0">
                <a:solidFill>
                  <a:srgbClr val="FFFFFF"/>
                </a:solidFill>
              </a:rPr>
              <a:t>. </a:t>
            </a:r>
            <a:r>
              <a:rPr lang="en-US" dirty="0" err="1" smtClean="0">
                <a:solidFill>
                  <a:srgbClr val="FFFFFF"/>
                </a:solidFill>
              </a:rPr>
              <a:t>Бид</a:t>
            </a:r>
            <a:r>
              <a:rPr lang="en-US" dirty="0">
                <a:solidFill>
                  <a:srgbClr val="FFFFFF"/>
                </a:solidFill>
              </a:rPr>
              <a:t> </a:t>
            </a:r>
            <a:r>
              <a:rPr lang="en-US" dirty="0" err="1" smtClean="0">
                <a:solidFill>
                  <a:srgbClr val="FFFFFF"/>
                </a:solidFill>
              </a:rPr>
              <a:t>бүгд</a:t>
            </a:r>
            <a:r>
              <a:rPr lang="en-US" dirty="0" smtClean="0">
                <a:solidFill>
                  <a:srgbClr val="FFFFFF"/>
                </a:solidFill>
              </a:rPr>
              <a:t> </a:t>
            </a:r>
            <a:r>
              <a:rPr lang="en-US" dirty="0" err="1" smtClean="0">
                <a:solidFill>
                  <a:srgbClr val="FFFFFF"/>
                </a:solidFill>
              </a:rPr>
              <a:t>Бурханаас</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залгамжлагч</a:t>
            </a:r>
            <a:r>
              <a:rPr lang="en-US" dirty="0" smtClean="0">
                <a:solidFill>
                  <a:srgbClr val="FFFFFF"/>
                </a:solidFill>
              </a:rPr>
              <a:t> </a:t>
            </a:r>
            <a:r>
              <a:rPr lang="en-US" dirty="0" err="1" smtClean="0">
                <a:solidFill>
                  <a:srgbClr val="FFFFFF"/>
                </a:solidFill>
              </a:rPr>
              <a:t>боловч</a:t>
            </a:r>
            <a:r>
              <a:rPr lang="en-US" dirty="0" smtClean="0">
                <a:solidFill>
                  <a:srgbClr val="FFFFFF"/>
                </a:solidFill>
              </a:rPr>
              <a:t>, </a:t>
            </a:r>
            <a:r>
              <a:rPr lang="en-US" dirty="0" err="1" smtClean="0">
                <a:solidFill>
                  <a:srgbClr val="FFFFFF"/>
                </a:solidFill>
              </a:rPr>
              <a:t>бид</a:t>
            </a:r>
            <a:r>
              <a:rPr lang="en-US" dirty="0" smtClean="0">
                <a:solidFill>
                  <a:srgbClr val="FFFFFF"/>
                </a:solidFill>
              </a:rPr>
              <a:t> </a:t>
            </a:r>
            <a:r>
              <a:rPr lang="en-US" dirty="0" err="1" smtClean="0">
                <a:solidFill>
                  <a:srgbClr val="FFFFFF"/>
                </a:solidFill>
              </a:rPr>
              <a:t>бүгд</a:t>
            </a:r>
            <a:r>
              <a:rPr lang="en-US" dirty="0" smtClean="0">
                <a:solidFill>
                  <a:srgbClr val="FFFFFF"/>
                </a:solidFill>
              </a:rPr>
              <a:t> </a:t>
            </a:r>
            <a:r>
              <a:rPr lang="en-US" dirty="0" err="1" smtClean="0">
                <a:solidFill>
                  <a:srgbClr val="FFFFFF"/>
                </a:solidFill>
              </a:rPr>
              <a:t>Христтэй</a:t>
            </a:r>
            <a:r>
              <a:rPr lang="en-US" dirty="0" smtClean="0">
                <a:solidFill>
                  <a:srgbClr val="FFFFFF"/>
                </a:solidFill>
              </a:rPr>
              <a:t> </a:t>
            </a:r>
            <a:r>
              <a:rPr lang="en-US" dirty="0" err="1" smtClean="0">
                <a:solidFill>
                  <a:srgbClr val="FFFFFF"/>
                </a:solidFill>
              </a:rPr>
              <a:t>хамт</a:t>
            </a:r>
            <a:r>
              <a:rPr lang="en-US" dirty="0" smtClean="0">
                <a:solidFill>
                  <a:srgbClr val="FFFFFF"/>
                </a:solidFill>
              </a:rPr>
              <a:t> </a:t>
            </a:r>
            <a:r>
              <a:rPr lang="en-US" dirty="0" err="1" smtClean="0">
                <a:solidFill>
                  <a:srgbClr val="FFFFFF"/>
                </a:solidFill>
              </a:rPr>
              <a:t>өвийг</a:t>
            </a:r>
            <a:r>
              <a:rPr lang="en-US" dirty="0" smtClean="0">
                <a:solidFill>
                  <a:srgbClr val="FFFFFF"/>
                </a:solidFill>
              </a:rPr>
              <a:t> </a:t>
            </a:r>
            <a:r>
              <a:rPr lang="en-US" dirty="0" err="1" smtClean="0">
                <a:solidFill>
                  <a:srgbClr val="FFFFFF"/>
                </a:solidFill>
              </a:rPr>
              <a:t>хүлээн</a:t>
            </a:r>
            <a:r>
              <a:rPr lang="en-US" dirty="0" smtClean="0">
                <a:solidFill>
                  <a:srgbClr val="FFFFFF"/>
                </a:solidFill>
              </a:rPr>
              <a:t> </a:t>
            </a:r>
            <a:r>
              <a:rPr lang="en-US" dirty="0" err="1" smtClean="0">
                <a:solidFill>
                  <a:srgbClr val="FFFFFF"/>
                </a:solidFill>
              </a:rPr>
              <a:t>авагч</a:t>
            </a:r>
            <a:r>
              <a:rPr lang="en-US" dirty="0" smtClean="0">
                <a:solidFill>
                  <a:srgbClr val="FFFFFF"/>
                </a:solidFill>
              </a:rPr>
              <a:t> </a:t>
            </a:r>
            <a:r>
              <a:rPr lang="en-US" dirty="0" err="1" smtClean="0">
                <a:solidFill>
                  <a:srgbClr val="FFFFFF"/>
                </a:solidFill>
              </a:rPr>
              <a:t>биш</a:t>
            </a:r>
            <a:r>
              <a:rPr lang="en-US" dirty="0" smtClean="0">
                <a:solidFill>
                  <a:srgbClr val="FFFFFF"/>
                </a:solidFill>
              </a:rPr>
              <a:t> </a:t>
            </a:r>
            <a:r>
              <a:rPr lang="en-US" dirty="0" err="1" smtClean="0">
                <a:solidFill>
                  <a:srgbClr val="FFFFFF"/>
                </a:solidFill>
              </a:rPr>
              <a:t>юм</a:t>
            </a:r>
            <a:r>
              <a:rPr lang="en-US" dirty="0" smtClean="0">
                <a:solidFill>
                  <a:srgbClr val="FFFFFF"/>
                </a:solidFill>
              </a:rPr>
              <a:t>. </a:t>
            </a:r>
            <a:r>
              <a:rPr lang="en-US" dirty="0" err="1" smtClean="0">
                <a:solidFill>
                  <a:srgbClr val="FFFFFF"/>
                </a:solidFill>
              </a:rPr>
              <a:t>Учир</a:t>
            </a:r>
            <a:r>
              <a:rPr lang="en-US" dirty="0" smtClean="0">
                <a:solidFill>
                  <a:srgbClr val="FFFFFF"/>
                </a:solidFill>
              </a:rPr>
              <a:t> </a:t>
            </a:r>
            <a:r>
              <a:rPr lang="en-US" dirty="0" err="1" smtClean="0">
                <a:solidFill>
                  <a:srgbClr val="FFFFFF"/>
                </a:solidFill>
              </a:rPr>
              <a:t>нь</a:t>
            </a:r>
            <a:r>
              <a:rPr lang="en-US" dirty="0" smtClean="0">
                <a:solidFill>
                  <a:srgbClr val="FFFFFF"/>
                </a:solidFill>
              </a:rPr>
              <a:t> </a:t>
            </a:r>
            <a:r>
              <a:rPr lang="en-US" dirty="0" err="1" smtClean="0">
                <a:solidFill>
                  <a:srgbClr val="FFFFFF"/>
                </a:solidFill>
              </a:rPr>
              <a:t>эцэс</a:t>
            </a:r>
            <a:r>
              <a:rPr lang="en-US" dirty="0" smtClean="0">
                <a:solidFill>
                  <a:srgbClr val="FFFFFF"/>
                </a:solidFill>
              </a:rPr>
              <a:t> </a:t>
            </a:r>
            <a:r>
              <a:rPr lang="en-US" dirty="0" err="1" smtClean="0">
                <a:solidFill>
                  <a:srgbClr val="FFFFFF"/>
                </a:solidFill>
              </a:rPr>
              <a:t>хүртэл</a:t>
            </a:r>
            <a:r>
              <a:rPr lang="en-US" dirty="0" smtClean="0">
                <a:solidFill>
                  <a:srgbClr val="FFFFFF"/>
                </a:solidFill>
              </a:rPr>
              <a:t> </a:t>
            </a:r>
            <a:r>
              <a:rPr lang="en-US" dirty="0" err="1" smtClean="0">
                <a:solidFill>
                  <a:srgbClr val="FFFFFF"/>
                </a:solidFill>
              </a:rPr>
              <a:t>тэвчсэн</a:t>
            </a:r>
            <a:r>
              <a:rPr lang="en-US" dirty="0" smtClean="0">
                <a:solidFill>
                  <a:srgbClr val="FFFFFF"/>
                </a:solidFill>
              </a:rPr>
              <a:t> </a:t>
            </a:r>
            <a:r>
              <a:rPr lang="en-US" dirty="0" err="1" smtClean="0">
                <a:solidFill>
                  <a:srgbClr val="FFFFFF"/>
                </a:solidFill>
              </a:rPr>
              <a:t>нь</a:t>
            </a:r>
            <a:r>
              <a:rPr lang="en-US" dirty="0" smtClean="0">
                <a:solidFill>
                  <a:srgbClr val="FFFFFF"/>
                </a:solidFill>
              </a:rPr>
              <a:t> </a:t>
            </a:r>
            <a:r>
              <a:rPr lang="en-US" dirty="0" err="1" smtClean="0">
                <a:solidFill>
                  <a:srgbClr val="FFFFFF"/>
                </a:solidFill>
              </a:rPr>
              <a:t>л</a:t>
            </a:r>
            <a:r>
              <a:rPr lang="en-US" dirty="0" smtClean="0">
                <a:solidFill>
                  <a:srgbClr val="FFFFFF"/>
                </a:solidFill>
              </a:rPr>
              <a:t> </a:t>
            </a:r>
            <a:r>
              <a:rPr lang="en-US" dirty="0" err="1" smtClean="0">
                <a:solidFill>
                  <a:srgbClr val="FFFFFF"/>
                </a:solidFill>
              </a:rPr>
              <a:t>өвийг</a:t>
            </a:r>
            <a:r>
              <a:rPr lang="en-US" dirty="0" smtClean="0">
                <a:solidFill>
                  <a:srgbClr val="FFFFFF"/>
                </a:solidFill>
              </a:rPr>
              <a:t> </a:t>
            </a:r>
            <a:r>
              <a:rPr lang="en-US" dirty="0" err="1" smtClean="0">
                <a:solidFill>
                  <a:srgbClr val="FFFFFF"/>
                </a:solidFill>
              </a:rPr>
              <a:t>хүлээн</a:t>
            </a:r>
            <a:r>
              <a:rPr lang="en-US" dirty="0" smtClean="0">
                <a:solidFill>
                  <a:srgbClr val="FFFFFF"/>
                </a:solidFill>
              </a:rPr>
              <a:t> </a:t>
            </a:r>
            <a:r>
              <a:rPr lang="en-US" dirty="0" err="1" smtClean="0">
                <a:solidFill>
                  <a:srgbClr val="FFFFFF"/>
                </a:solidFill>
              </a:rPr>
              <a:t>авна</a:t>
            </a:r>
            <a:r>
              <a:rPr lang="en-US" dirty="0" smtClean="0">
                <a:solidFill>
                  <a:srgbClr val="FFFFFF"/>
                </a:solidFill>
              </a:rPr>
              <a:t>. </a:t>
            </a:r>
            <a:r>
              <a:rPr lang="en-US" dirty="0" err="1" smtClean="0">
                <a:solidFill>
                  <a:srgbClr val="FFFFFF"/>
                </a:solidFill>
              </a:rPr>
              <a:t>Эхнийх</a:t>
            </a:r>
            <a:r>
              <a:rPr lang="en-US" dirty="0" smtClean="0">
                <a:solidFill>
                  <a:srgbClr val="FFFFFF"/>
                </a:solidFill>
              </a:rPr>
              <a:t> </a:t>
            </a:r>
            <a:r>
              <a:rPr lang="en-US" dirty="0" err="1" smtClean="0">
                <a:solidFill>
                  <a:srgbClr val="FFFFFF"/>
                </a:solidFill>
              </a:rPr>
              <a:t>нь</a:t>
            </a:r>
            <a:r>
              <a:rPr lang="en-US" dirty="0" smtClean="0">
                <a:solidFill>
                  <a:srgbClr val="FFFFFF"/>
                </a:solidFill>
              </a:rPr>
              <a:t> </a:t>
            </a:r>
            <a:r>
              <a:rPr lang="en-US" dirty="0" err="1" smtClean="0">
                <a:solidFill>
                  <a:srgbClr val="FFFFFF"/>
                </a:solidFill>
              </a:rPr>
              <a:t>бидний</a:t>
            </a:r>
            <a:r>
              <a:rPr lang="en-US" dirty="0" smtClean="0">
                <a:solidFill>
                  <a:srgbClr val="FFFFFF"/>
                </a:solidFill>
              </a:rPr>
              <a:t> </a:t>
            </a:r>
            <a:r>
              <a:rPr lang="en-US" dirty="0" err="1" smtClean="0">
                <a:solidFill>
                  <a:srgbClr val="FFFFFF"/>
                </a:solidFill>
              </a:rPr>
              <a:t>авралтай</a:t>
            </a:r>
            <a:r>
              <a:rPr lang="en-US" dirty="0" smtClean="0">
                <a:solidFill>
                  <a:srgbClr val="FFFFFF"/>
                </a:solidFill>
              </a:rPr>
              <a:t> </a:t>
            </a:r>
            <a:r>
              <a:rPr lang="en-US" dirty="0" err="1" smtClean="0">
                <a:solidFill>
                  <a:srgbClr val="FFFFFF"/>
                </a:solidFill>
              </a:rPr>
              <a:t>холбоотой</a:t>
            </a:r>
            <a:r>
              <a:rPr lang="en-US" dirty="0" smtClean="0">
                <a:solidFill>
                  <a:srgbClr val="FFFFFF"/>
                </a:solidFill>
              </a:rPr>
              <a:t>, </a:t>
            </a:r>
            <a:r>
              <a:rPr lang="en-US" dirty="0" err="1" smtClean="0">
                <a:solidFill>
                  <a:srgbClr val="FFFFFF"/>
                </a:solidFill>
              </a:rPr>
              <a:t>удаах</a:t>
            </a:r>
            <a:r>
              <a:rPr lang="en-US" dirty="0" smtClean="0">
                <a:solidFill>
                  <a:srgbClr val="FFFFFF"/>
                </a:solidFill>
              </a:rPr>
              <a:t> </a:t>
            </a:r>
            <a:r>
              <a:rPr lang="en-US" dirty="0" err="1" smtClean="0">
                <a:solidFill>
                  <a:srgbClr val="FFFFFF"/>
                </a:solidFill>
              </a:rPr>
              <a:t>нь</a:t>
            </a:r>
            <a:r>
              <a:rPr lang="en-US" dirty="0" smtClean="0">
                <a:solidFill>
                  <a:srgbClr val="FFFFFF"/>
                </a:solidFill>
              </a:rPr>
              <a:t> </a:t>
            </a:r>
            <a:r>
              <a:rPr lang="en-US" dirty="0" err="1" smtClean="0">
                <a:solidFill>
                  <a:srgbClr val="FFFFFF"/>
                </a:solidFill>
              </a:rPr>
              <a:t>бидний</a:t>
            </a:r>
            <a:r>
              <a:rPr lang="en-US" dirty="0" smtClean="0">
                <a:solidFill>
                  <a:srgbClr val="FFFFFF"/>
                </a:solidFill>
              </a:rPr>
              <a:t> </a:t>
            </a:r>
            <a:r>
              <a:rPr lang="en-US" dirty="0" err="1" smtClean="0">
                <a:solidFill>
                  <a:srgbClr val="FFFFFF"/>
                </a:solidFill>
              </a:rPr>
              <a:t>шагналтай</a:t>
            </a:r>
            <a:r>
              <a:rPr lang="en-US" dirty="0" smtClean="0">
                <a:solidFill>
                  <a:srgbClr val="FFFFFF"/>
                </a:solidFill>
              </a:rPr>
              <a:t> </a:t>
            </a:r>
            <a:r>
              <a:rPr lang="en-US" dirty="0" err="1" smtClean="0">
                <a:solidFill>
                  <a:srgbClr val="FFFFFF"/>
                </a:solidFill>
              </a:rPr>
              <a:t>холбоотой</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юм</a:t>
            </a:r>
            <a:r>
              <a:rPr lang="en-US" dirty="0" smtClean="0">
                <a:solidFill>
                  <a:srgbClr val="FFFFFF"/>
                </a:solidFill>
              </a:rPr>
              <a:t>.</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Joseph Dillow, </a:t>
            </a:r>
            <a:r>
              <a:rPr lang="en-US" sz="2000" b="1" i="1" kern="0" dirty="0" smtClean="0">
                <a:solidFill>
                  <a:srgbClr val="FFFFFF"/>
                </a:solidFill>
                <a:effectLst>
                  <a:outerShdw blurRad="38100" dist="38100" dir="2700000" algn="tl">
                    <a:srgbClr val="000000"/>
                  </a:outerShdw>
                </a:effectLst>
                <a:latin typeface="Arial"/>
                <a:cs typeface="Arial"/>
              </a:rPr>
              <a:t>Final Destiny</a:t>
            </a:r>
            <a:r>
              <a:rPr lang="en-US" sz="2000" b="1" kern="0" dirty="0" smtClean="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88365735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ХГ </a:t>
            </a:r>
            <a:r>
              <a:rPr lang="en-US" sz="4800" b="1" dirty="0" err="1" smtClean="0">
                <a:effectLst>
                  <a:glow rad="127000">
                    <a:schemeClr val="tx1"/>
                  </a:glow>
                </a:effectLst>
                <a:latin typeface="Arial" charset="0"/>
                <a:ea typeface="ＭＳ Ｐゴシック" charset="0"/>
                <a:cs typeface="ＭＳ Ｐゴシック" charset="0"/>
              </a:rPr>
              <a:t>дэх</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өв</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залгамжлал</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smtClean="0">
                <a:solidFill>
                  <a:srgbClr val="FFFFFF"/>
                </a:solidFill>
              </a:rPr>
              <a:t>6</a:t>
            </a:r>
            <a:r>
              <a:rPr lang="en-US" dirty="0">
                <a:solidFill>
                  <a:srgbClr val="FFFFFF"/>
                </a:solidFill>
              </a:rPr>
              <a:t>.	</a:t>
            </a:r>
            <a:r>
              <a:rPr lang="en-US" dirty="0" err="1" smtClean="0">
                <a:solidFill>
                  <a:srgbClr val="FFFFFF"/>
                </a:solidFill>
              </a:rPr>
              <a:t>Израилийн</a:t>
            </a:r>
            <a:r>
              <a:rPr lang="en-US" dirty="0" smtClean="0">
                <a:solidFill>
                  <a:srgbClr val="FFFFFF"/>
                </a:solidFill>
              </a:rPr>
              <a:t> </a:t>
            </a:r>
            <a:r>
              <a:rPr lang="en-US" dirty="0" err="1" smtClean="0">
                <a:solidFill>
                  <a:srgbClr val="FFFFFF"/>
                </a:solidFill>
              </a:rPr>
              <a:t>хүүхдүүд</a:t>
            </a:r>
            <a:r>
              <a:rPr lang="en-US" dirty="0" smtClean="0">
                <a:solidFill>
                  <a:srgbClr val="FFFFFF"/>
                </a:solidFill>
              </a:rPr>
              <a:t> </a:t>
            </a:r>
            <a:r>
              <a:rPr lang="en-US" dirty="0" err="1" smtClean="0">
                <a:solidFill>
                  <a:srgbClr val="FFFFFF"/>
                </a:solidFill>
              </a:rPr>
              <a:t>Бурханд</a:t>
            </a:r>
            <a:r>
              <a:rPr lang="en-US" dirty="0" smtClean="0">
                <a:solidFill>
                  <a:srgbClr val="FFFFFF"/>
                </a:solidFill>
              </a:rPr>
              <a:t> </a:t>
            </a:r>
            <a:r>
              <a:rPr lang="en-US" dirty="0" err="1" smtClean="0">
                <a:solidFill>
                  <a:srgbClr val="FFFFFF"/>
                </a:solidFill>
              </a:rPr>
              <a:t>итгэсэн</a:t>
            </a:r>
            <a:r>
              <a:rPr lang="en-US" dirty="0" smtClean="0">
                <a:solidFill>
                  <a:srgbClr val="FFFFFF"/>
                </a:solidFill>
              </a:rPr>
              <a:t> </a:t>
            </a:r>
            <a:r>
              <a:rPr lang="en-US" dirty="0" err="1" smtClean="0">
                <a:solidFill>
                  <a:srgbClr val="FFFFFF"/>
                </a:solidFill>
              </a:rPr>
              <a:t>итгэлээрээ</a:t>
            </a:r>
            <a:r>
              <a:rPr lang="en-US" dirty="0" smtClean="0">
                <a:solidFill>
                  <a:srgbClr val="FFFFFF"/>
                </a:solidFill>
              </a:rPr>
              <a:t> </a:t>
            </a:r>
            <a:r>
              <a:rPr lang="en-US" dirty="0" err="1" smtClean="0">
                <a:solidFill>
                  <a:srgbClr val="FFFFFF"/>
                </a:solidFill>
              </a:rPr>
              <a:t>Бурханы</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залгамжлагч</a:t>
            </a:r>
            <a:r>
              <a:rPr lang="en-US" dirty="0" smtClean="0">
                <a:solidFill>
                  <a:srgbClr val="FFFFFF"/>
                </a:solidFill>
              </a:rPr>
              <a:t>, </a:t>
            </a:r>
            <a:r>
              <a:rPr lang="en-US" dirty="0" err="1" smtClean="0">
                <a:solidFill>
                  <a:srgbClr val="FFFFFF"/>
                </a:solidFill>
              </a:rPr>
              <a:t>мөн</a:t>
            </a:r>
            <a:r>
              <a:rPr lang="en-US" dirty="0" smtClean="0">
                <a:solidFill>
                  <a:srgbClr val="FFFFFF"/>
                </a:solidFill>
              </a:rPr>
              <a:t> </a:t>
            </a:r>
            <a:r>
              <a:rPr lang="en-US" dirty="0" err="1" smtClean="0">
                <a:solidFill>
                  <a:srgbClr val="FFFFFF"/>
                </a:solidFill>
              </a:rPr>
              <a:t>Канааныг</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болгон</a:t>
            </a:r>
            <a:r>
              <a:rPr lang="en-US" dirty="0" smtClean="0">
                <a:solidFill>
                  <a:srgbClr val="FFFFFF"/>
                </a:solidFill>
              </a:rPr>
              <a:t> </a:t>
            </a:r>
            <a:r>
              <a:rPr lang="en-US" dirty="0" err="1" smtClean="0">
                <a:solidFill>
                  <a:srgbClr val="FFFFFF"/>
                </a:solidFill>
              </a:rPr>
              <a:t>хүлээн</a:t>
            </a:r>
            <a:r>
              <a:rPr lang="en-US" dirty="0" smtClean="0">
                <a:solidFill>
                  <a:srgbClr val="FFFFFF"/>
                </a:solidFill>
              </a:rPr>
              <a:t> </a:t>
            </a:r>
            <a:r>
              <a:rPr lang="en-US" dirty="0" err="1" smtClean="0">
                <a:solidFill>
                  <a:srgbClr val="FFFFFF"/>
                </a:solidFill>
              </a:rPr>
              <a:t>авагч</a:t>
            </a:r>
            <a:r>
              <a:rPr lang="en-US" dirty="0" smtClean="0">
                <a:solidFill>
                  <a:srgbClr val="FFFFFF"/>
                </a:solidFill>
              </a:rPr>
              <a:t>. </a:t>
            </a:r>
            <a:r>
              <a:rPr lang="en-US" dirty="0" err="1" smtClean="0">
                <a:solidFill>
                  <a:srgbClr val="FFFFFF"/>
                </a:solidFill>
              </a:rPr>
              <a:t>Гэвч</a:t>
            </a:r>
            <a:r>
              <a:rPr lang="en-US" dirty="0" smtClean="0">
                <a:solidFill>
                  <a:srgbClr val="FFFFFF"/>
                </a:solidFill>
              </a:rPr>
              <a:t> </a:t>
            </a:r>
            <a:r>
              <a:rPr lang="en-US" dirty="0" err="1" smtClean="0">
                <a:solidFill>
                  <a:srgbClr val="FFFFFF"/>
                </a:solidFill>
              </a:rPr>
              <a:t>Израилчуудын</a:t>
            </a:r>
            <a:r>
              <a:rPr lang="en-US" dirty="0" smtClean="0">
                <a:solidFill>
                  <a:srgbClr val="FFFFFF"/>
                </a:solidFill>
              </a:rPr>
              <a:t> </a:t>
            </a:r>
            <a:r>
              <a:rPr lang="en-US" dirty="0" err="1" smtClean="0">
                <a:solidFill>
                  <a:srgbClr val="FFFFFF"/>
                </a:solidFill>
              </a:rPr>
              <a:t>дундаас</a:t>
            </a:r>
            <a:r>
              <a:rPr lang="en-US" dirty="0" smtClean="0">
                <a:solidFill>
                  <a:srgbClr val="FFFFFF"/>
                </a:solidFill>
              </a:rPr>
              <a:t> </a:t>
            </a:r>
            <a:r>
              <a:rPr lang="en-US" dirty="0" err="1" smtClean="0">
                <a:solidFill>
                  <a:srgbClr val="FFFFFF"/>
                </a:solidFill>
              </a:rPr>
              <a:t>итгэсэн</a:t>
            </a:r>
            <a:r>
              <a:rPr lang="en-US" dirty="0" smtClean="0">
                <a:solidFill>
                  <a:srgbClr val="FFFFFF"/>
                </a:solidFill>
              </a:rPr>
              <a:t> </a:t>
            </a:r>
            <a:r>
              <a:rPr lang="en-US" dirty="0" err="1" smtClean="0">
                <a:solidFill>
                  <a:srgbClr val="FFFFFF"/>
                </a:solidFill>
              </a:rPr>
              <a:t>хүмүүсээс</a:t>
            </a:r>
            <a:r>
              <a:rPr lang="en-US" dirty="0" smtClean="0">
                <a:solidFill>
                  <a:srgbClr val="FFFFFF"/>
                </a:solidFill>
              </a:rPr>
              <a:t> </a:t>
            </a:r>
            <a:r>
              <a:rPr lang="en-US" dirty="0" err="1" smtClean="0">
                <a:solidFill>
                  <a:srgbClr val="FFFFFF"/>
                </a:solidFill>
              </a:rPr>
              <a:t>итгэмжтэй</a:t>
            </a:r>
            <a:r>
              <a:rPr lang="en-US" dirty="0" smtClean="0">
                <a:solidFill>
                  <a:srgbClr val="FFFFFF"/>
                </a:solidFill>
              </a:rPr>
              <a:t> </a:t>
            </a:r>
            <a:r>
              <a:rPr lang="en-US" dirty="0" err="1" smtClean="0">
                <a:solidFill>
                  <a:srgbClr val="FFFFFF"/>
                </a:solidFill>
              </a:rPr>
              <a:t>байсан</a:t>
            </a:r>
            <a:r>
              <a:rPr lang="en-US" dirty="0" smtClean="0">
                <a:solidFill>
                  <a:srgbClr val="FFFFFF"/>
                </a:solidFill>
              </a:rPr>
              <a:t> </a:t>
            </a:r>
            <a:r>
              <a:rPr lang="en-US" dirty="0" err="1" smtClean="0">
                <a:solidFill>
                  <a:srgbClr val="FFFFFF"/>
                </a:solidFill>
              </a:rPr>
              <a:t>нэгэн</a:t>
            </a:r>
            <a:r>
              <a:rPr lang="en-US" dirty="0" smtClean="0">
                <a:solidFill>
                  <a:srgbClr val="FFFFFF"/>
                </a:solidFill>
              </a:rPr>
              <a:t> </a:t>
            </a:r>
            <a:r>
              <a:rPr lang="en-US" dirty="0" err="1" smtClean="0">
                <a:solidFill>
                  <a:srgbClr val="FFFFFF"/>
                </a:solidFill>
              </a:rPr>
              <a:t>л</a:t>
            </a:r>
            <a:r>
              <a:rPr lang="en-US" dirty="0" smtClean="0">
                <a:solidFill>
                  <a:srgbClr val="FFFFFF"/>
                </a:solidFill>
              </a:rPr>
              <a:t> </a:t>
            </a:r>
            <a:r>
              <a:rPr lang="en-US" dirty="0" err="1" smtClean="0">
                <a:solidFill>
                  <a:srgbClr val="FFFFFF"/>
                </a:solidFill>
              </a:rPr>
              <a:t>ууган</a:t>
            </a:r>
            <a:r>
              <a:rPr lang="en-US" dirty="0" smtClean="0">
                <a:solidFill>
                  <a:srgbClr val="FFFFFF"/>
                </a:solidFill>
              </a:rPr>
              <a:t> </a:t>
            </a:r>
            <a:r>
              <a:rPr lang="en-US" dirty="0" err="1" smtClean="0">
                <a:solidFill>
                  <a:srgbClr val="FFFFFF"/>
                </a:solidFill>
              </a:rPr>
              <a:t>хүүгийн</a:t>
            </a:r>
            <a:r>
              <a:rPr lang="en-US" dirty="0" smtClean="0">
                <a:solidFill>
                  <a:srgbClr val="FFFFFF"/>
                </a:solidFill>
              </a:rPr>
              <a:t> </a:t>
            </a:r>
            <a:r>
              <a:rPr lang="en-US" dirty="0" err="1" smtClean="0">
                <a:solidFill>
                  <a:srgbClr val="FFFFFF"/>
                </a:solidFill>
              </a:rPr>
              <a:t>статусаа</a:t>
            </a:r>
            <a:r>
              <a:rPr lang="en-US" dirty="0" smtClean="0">
                <a:solidFill>
                  <a:srgbClr val="FFFFFF"/>
                </a:solidFill>
              </a:rPr>
              <a:t> </a:t>
            </a:r>
            <a:r>
              <a:rPr lang="en-US" dirty="0" err="1" smtClean="0">
                <a:solidFill>
                  <a:srgbClr val="FFFFFF"/>
                </a:solidFill>
              </a:rPr>
              <a:t>хадгалж</a:t>
            </a:r>
            <a:r>
              <a:rPr lang="en-US" dirty="0" smtClean="0">
                <a:solidFill>
                  <a:srgbClr val="FFFFFF"/>
                </a:solidFill>
              </a:rPr>
              <a:t>, </a:t>
            </a:r>
            <a:r>
              <a:rPr lang="en-US" dirty="0" err="1" smtClean="0">
                <a:solidFill>
                  <a:srgbClr val="FFFFFF"/>
                </a:solidFill>
              </a:rPr>
              <a:t>тэдэнд</a:t>
            </a:r>
            <a:r>
              <a:rPr lang="en-US" dirty="0" smtClean="0">
                <a:solidFill>
                  <a:srgbClr val="FFFFFF"/>
                </a:solidFill>
              </a:rPr>
              <a:t> </a:t>
            </a:r>
            <a:r>
              <a:rPr lang="en-US" dirty="0" err="1" smtClean="0">
                <a:solidFill>
                  <a:srgbClr val="FFFFFF"/>
                </a:solidFill>
              </a:rPr>
              <a:t>өв</a:t>
            </a:r>
            <a:r>
              <a:rPr lang="en-US" dirty="0" smtClean="0">
                <a:solidFill>
                  <a:srgbClr val="FFFFFF"/>
                </a:solidFill>
              </a:rPr>
              <a:t> </a:t>
            </a:r>
            <a:r>
              <a:rPr lang="en-US" dirty="0" err="1" smtClean="0">
                <a:solidFill>
                  <a:srgbClr val="FFFFFF"/>
                </a:solidFill>
              </a:rPr>
              <a:t>болгон</a:t>
            </a:r>
            <a:r>
              <a:rPr lang="en-US" dirty="0" smtClean="0">
                <a:solidFill>
                  <a:srgbClr val="FFFFFF"/>
                </a:solidFill>
              </a:rPr>
              <a:t> </a:t>
            </a:r>
            <a:r>
              <a:rPr lang="en-US" dirty="0" err="1" smtClean="0">
                <a:solidFill>
                  <a:srgbClr val="FFFFFF"/>
                </a:solidFill>
              </a:rPr>
              <a:t>өгөхөөр</a:t>
            </a:r>
            <a:r>
              <a:rPr lang="en-US" dirty="0" smtClean="0">
                <a:solidFill>
                  <a:srgbClr val="FFFFFF"/>
                </a:solidFill>
              </a:rPr>
              <a:t> </a:t>
            </a:r>
            <a:r>
              <a:rPr lang="en-US" dirty="0" err="1" smtClean="0">
                <a:solidFill>
                  <a:srgbClr val="FFFFFF"/>
                </a:solidFill>
              </a:rPr>
              <a:t>амласныг</a:t>
            </a:r>
            <a:r>
              <a:rPr lang="en-US" dirty="0" smtClean="0">
                <a:solidFill>
                  <a:srgbClr val="FFFFFF"/>
                </a:solidFill>
              </a:rPr>
              <a:t> </a:t>
            </a:r>
            <a:r>
              <a:rPr lang="en-US" dirty="0" err="1" smtClean="0">
                <a:solidFill>
                  <a:srgbClr val="FFFFFF"/>
                </a:solidFill>
              </a:rPr>
              <a:t>хүлээн</a:t>
            </a:r>
            <a:r>
              <a:rPr lang="en-US" dirty="0" smtClean="0">
                <a:solidFill>
                  <a:srgbClr val="FFFFFF"/>
                </a:solidFill>
              </a:rPr>
              <a:t> </a:t>
            </a:r>
            <a:r>
              <a:rPr lang="en-US" dirty="0" err="1" smtClean="0">
                <a:solidFill>
                  <a:srgbClr val="FFFFFF"/>
                </a:solidFill>
              </a:rPr>
              <a:t>авах</a:t>
            </a:r>
            <a:r>
              <a:rPr lang="en-US" dirty="0" smtClean="0">
                <a:solidFill>
                  <a:srgbClr val="FFFFFF"/>
                </a:solidFill>
              </a:rPr>
              <a:t> </a:t>
            </a:r>
            <a:r>
              <a:rPr lang="en-US" dirty="0" err="1" smtClean="0">
                <a:solidFill>
                  <a:srgbClr val="FFFFFF"/>
                </a:solidFill>
              </a:rPr>
              <a:t>болно</a:t>
            </a:r>
            <a:r>
              <a:rPr lang="en-US" dirty="0" smtClean="0">
                <a:solidFill>
                  <a:srgbClr val="FFFFFF"/>
                </a:solidFill>
              </a:rPr>
              <a:t>. </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Joseph Dillow, </a:t>
            </a:r>
            <a:r>
              <a:rPr lang="en-US" sz="2000" b="1" i="1" kern="0" dirty="0" smtClean="0">
                <a:solidFill>
                  <a:srgbClr val="FFFFFF"/>
                </a:solidFill>
                <a:effectLst>
                  <a:outerShdw blurRad="38100" dist="38100" dir="2700000" algn="tl">
                    <a:srgbClr val="000000"/>
                  </a:outerShdw>
                </a:effectLst>
                <a:latin typeface="Arial"/>
                <a:cs typeface="Arial"/>
              </a:rPr>
              <a:t>Final Destiny</a:t>
            </a:r>
            <a:r>
              <a:rPr lang="en-US" sz="2000" b="1" kern="0" dirty="0" smtClean="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85741799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ШГ </a:t>
            </a:r>
            <a:r>
              <a:rPr lang="en-US" sz="5400" b="1" dirty="0" err="1" smtClean="0">
                <a:effectLst>
                  <a:glow rad="127000">
                    <a:schemeClr val="tx1"/>
                  </a:glow>
                </a:effectLst>
                <a:latin typeface="Arial" charset="0"/>
                <a:ea typeface="ＭＳ Ｐゴシック" charset="0"/>
                <a:cs typeface="ＭＳ Ｐゴシック" charset="0"/>
              </a:rPr>
              <a:t>дэх</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өв</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залгамжлал</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610105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6912" y="1052736"/>
            <a:ext cx="34369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err="1" smtClean="0">
                <a:solidFill>
                  <a:srgbClr val="FFFFFF"/>
                </a:solidFill>
              </a:rPr>
              <a:t>Гностисизм</a:t>
            </a:r>
            <a:r>
              <a:rPr lang="en-US" sz="4000" dirty="0" smtClean="0">
                <a:solidFill>
                  <a:srgbClr val="FFFFFF"/>
                </a:solidFill>
              </a:rPr>
              <a:t>: </a:t>
            </a:r>
            <a:r>
              <a:rPr lang="en-US" sz="4000" dirty="0" err="1" smtClean="0">
                <a:solidFill>
                  <a:srgbClr val="FFFFFF"/>
                </a:solidFill>
              </a:rPr>
              <a:t>Самууруулам</a:t>
            </a:r>
            <a:r>
              <a:rPr lang="en-US" sz="4000" dirty="0" smtClean="0">
                <a:solidFill>
                  <a:srgbClr val="FFFFFF"/>
                </a:solidFill>
              </a:rPr>
              <a:t> </a:t>
            </a:r>
            <a:r>
              <a:rPr lang="en-US" sz="4000" dirty="0" err="1" smtClean="0">
                <a:solidFill>
                  <a:srgbClr val="FFFFFF"/>
                </a:solidFill>
              </a:rPr>
              <a:t>асуултууд</a:t>
            </a:r>
            <a:endParaRPr lang="en-US" sz="4000" dirty="0" smtClean="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algn="ctr">
              <a:defRPr/>
            </a:pPr>
            <a:r>
              <a:rPr lang="en-US" sz="3200" b="1" dirty="0" err="1" smtClean="0">
                <a:solidFill>
                  <a:srgbClr val="000000"/>
                </a:solidFill>
                <a:latin typeface="Times New Roman"/>
                <a:cs typeface="Arial"/>
              </a:rPr>
              <a:t>Бүтээлийг</a:t>
            </a:r>
            <a:r>
              <a:rPr lang="en-US" sz="3200" b="1" dirty="0" smtClean="0">
                <a:solidFill>
                  <a:srgbClr val="000000"/>
                </a:solidFill>
                <a:latin typeface="Times New Roman"/>
                <a:cs typeface="Arial"/>
              </a:rPr>
              <a:t> </a:t>
            </a:r>
            <a:r>
              <a:rPr lang="en-US" sz="3200" b="1" dirty="0" err="1" smtClean="0">
                <a:solidFill>
                  <a:srgbClr val="000000"/>
                </a:solidFill>
                <a:latin typeface="Times New Roman"/>
                <a:cs typeface="Arial"/>
              </a:rPr>
              <a:t>хэрхэн</a:t>
            </a:r>
            <a:r>
              <a:rPr lang="en-US" sz="3200" b="1" dirty="0" smtClean="0">
                <a:solidFill>
                  <a:srgbClr val="000000"/>
                </a:solidFill>
                <a:latin typeface="Times New Roman"/>
                <a:cs typeface="Arial"/>
              </a:rPr>
              <a:t> </a:t>
            </a:r>
            <a:r>
              <a:rPr lang="en-US" sz="3200" b="1" dirty="0" err="1" smtClean="0">
                <a:solidFill>
                  <a:srgbClr val="000000"/>
                </a:solidFill>
                <a:latin typeface="Times New Roman"/>
                <a:cs typeface="Arial"/>
              </a:rPr>
              <a:t>тайлбарлаж</a:t>
            </a:r>
            <a:r>
              <a:rPr lang="en-US" sz="3200" b="1" dirty="0" smtClean="0">
                <a:solidFill>
                  <a:srgbClr val="000000"/>
                </a:solidFill>
                <a:latin typeface="Times New Roman"/>
                <a:cs typeface="Arial"/>
              </a:rPr>
              <a:t> </a:t>
            </a:r>
            <a:r>
              <a:rPr lang="en-US" sz="3200" b="1" dirty="0" err="1" smtClean="0">
                <a:solidFill>
                  <a:srgbClr val="000000"/>
                </a:solidFill>
                <a:latin typeface="Times New Roman"/>
                <a:cs typeface="Arial"/>
              </a:rPr>
              <a:t>болох</a:t>
            </a:r>
            <a:r>
              <a:rPr lang="en-US" sz="3200" b="1" dirty="0" smtClean="0">
                <a:solidFill>
                  <a:srgbClr val="000000"/>
                </a:solidFill>
                <a:latin typeface="Times New Roman"/>
                <a:cs typeface="Arial"/>
              </a:rPr>
              <a:t> </a:t>
            </a:r>
            <a:r>
              <a:rPr lang="en-US" sz="3200" b="1" dirty="0" err="1" smtClean="0">
                <a:solidFill>
                  <a:srgbClr val="000000"/>
                </a:solidFill>
                <a:latin typeface="Times New Roman"/>
                <a:cs typeface="Arial"/>
              </a:rPr>
              <a:t>вэ</a:t>
            </a:r>
            <a:r>
              <a:rPr lang="en-US" sz="3200" b="1" dirty="0" smtClean="0">
                <a:solidFill>
                  <a:srgbClr val="000000"/>
                </a:solidFill>
                <a:latin typeface="Times New Roman"/>
                <a:cs typeface="Arial"/>
              </a:rPr>
              <a:t>?</a:t>
            </a:r>
            <a:endParaRPr lang="en-US" sz="3200" b="1" dirty="0">
              <a:solidFill>
                <a:srgbClr val="000000"/>
              </a:solidFill>
              <a:latin typeface="Times New Roman"/>
              <a:cs typeface="Arial"/>
            </a:endParaRPr>
          </a:p>
        </p:txBody>
      </p:sp>
      <p:sp>
        <p:nvSpPr>
          <p:cNvPr id="8" name="TextBox 7"/>
          <p:cNvSpPr txBox="1"/>
          <p:nvPr/>
        </p:nvSpPr>
        <p:spPr>
          <a:xfrm>
            <a:off x="4355976" y="4343400"/>
            <a:ext cx="4464496" cy="2062103"/>
          </a:xfrm>
          <a:prstGeom prst="rect">
            <a:avLst/>
          </a:prstGeom>
          <a:solidFill>
            <a:schemeClr val="bg1"/>
          </a:solidFill>
          <a:effectLst>
            <a:glow rad="228600">
              <a:schemeClr val="accent1">
                <a:satMod val="175000"/>
                <a:alpha val="40000"/>
              </a:schemeClr>
            </a:glow>
          </a:effectLst>
        </p:spPr>
        <p:txBody>
          <a:bodyPr wrap="square">
            <a:spAutoFit/>
          </a:bodyPr>
          <a:lstStyle/>
          <a:p>
            <a:pPr algn="ctr">
              <a:defRPr/>
            </a:pPr>
            <a:r>
              <a:rPr lang="en-US" sz="3200" b="1" i="1" dirty="0" err="1" smtClean="0">
                <a:solidFill>
                  <a:srgbClr val="000000"/>
                </a:solidFill>
                <a:latin typeface="Times New Roman"/>
                <a:cs typeface="Arial"/>
              </a:rPr>
              <a:t>Туйлын</a:t>
            </a:r>
            <a:r>
              <a:rPr lang="en-US" sz="3200" b="1" i="1" dirty="0" smtClean="0">
                <a:solidFill>
                  <a:srgbClr val="000000"/>
                </a:solidFill>
                <a:latin typeface="Times New Roman"/>
                <a:cs typeface="Arial"/>
              </a:rPr>
              <a:t> </a:t>
            </a:r>
            <a:r>
              <a:rPr lang="en-US" sz="3200" b="1" i="1" dirty="0" err="1" smtClean="0">
                <a:solidFill>
                  <a:srgbClr val="000000"/>
                </a:solidFill>
                <a:latin typeface="Times New Roman"/>
                <a:cs typeface="Arial"/>
              </a:rPr>
              <a:t>ариун</a:t>
            </a:r>
            <a:r>
              <a:rPr lang="en-US" sz="3200" b="1" i="1" dirty="0" smtClean="0">
                <a:solidFill>
                  <a:srgbClr val="000000"/>
                </a:solidFill>
                <a:latin typeface="Times New Roman"/>
                <a:cs typeface="Arial"/>
              </a:rPr>
              <a:t> </a:t>
            </a:r>
            <a:r>
              <a:rPr lang="en-US" sz="3200" b="1" i="1" dirty="0" err="1" smtClean="0">
                <a:solidFill>
                  <a:srgbClr val="000000"/>
                </a:solidFill>
                <a:latin typeface="Times New Roman"/>
                <a:cs typeface="Arial"/>
              </a:rPr>
              <a:t>Бурхан</a:t>
            </a:r>
            <a:r>
              <a:rPr lang="en-US" sz="3200" b="1" i="1" dirty="0" smtClean="0">
                <a:solidFill>
                  <a:srgbClr val="000000"/>
                </a:solidFill>
                <a:latin typeface="Times New Roman"/>
                <a:cs typeface="Arial"/>
              </a:rPr>
              <a:t> </a:t>
            </a:r>
            <a:r>
              <a:rPr lang="en-US" sz="3200" b="1" i="1" dirty="0" err="1" smtClean="0">
                <a:solidFill>
                  <a:srgbClr val="000000"/>
                </a:solidFill>
                <a:latin typeface="Times New Roman"/>
                <a:cs typeface="Arial"/>
              </a:rPr>
              <a:t>хэрхэн</a:t>
            </a:r>
            <a:r>
              <a:rPr lang="en-US" sz="3200" b="1" i="1" dirty="0" smtClean="0">
                <a:solidFill>
                  <a:srgbClr val="000000"/>
                </a:solidFill>
                <a:latin typeface="Times New Roman"/>
                <a:cs typeface="Arial"/>
              </a:rPr>
              <a:t> </a:t>
            </a:r>
            <a:r>
              <a:rPr lang="en-US" sz="3200" b="1" i="1" dirty="0" err="1" smtClean="0">
                <a:solidFill>
                  <a:srgbClr val="000000"/>
                </a:solidFill>
                <a:latin typeface="Times New Roman"/>
                <a:cs typeface="Arial"/>
              </a:rPr>
              <a:t>нүгэлт</a:t>
            </a:r>
            <a:r>
              <a:rPr lang="en-US" sz="3200" b="1" i="1" dirty="0" smtClean="0">
                <a:solidFill>
                  <a:srgbClr val="000000"/>
                </a:solidFill>
                <a:latin typeface="Times New Roman"/>
                <a:cs typeface="Arial"/>
              </a:rPr>
              <a:t> </a:t>
            </a:r>
            <a:r>
              <a:rPr lang="en-US" sz="3200" b="1" i="1" dirty="0" err="1" smtClean="0">
                <a:solidFill>
                  <a:srgbClr val="000000"/>
                </a:solidFill>
                <a:latin typeface="Times New Roman"/>
                <a:cs typeface="Arial"/>
              </a:rPr>
              <a:t>ертөнцийг</a:t>
            </a:r>
            <a:r>
              <a:rPr lang="en-US" sz="3200" b="1" i="1" dirty="0" smtClean="0">
                <a:solidFill>
                  <a:srgbClr val="000000"/>
                </a:solidFill>
                <a:latin typeface="Times New Roman"/>
                <a:cs typeface="Arial"/>
              </a:rPr>
              <a:t> </a:t>
            </a:r>
            <a:r>
              <a:rPr lang="en-US" sz="3200" b="1" i="1" dirty="0" err="1" smtClean="0">
                <a:solidFill>
                  <a:srgbClr val="000000"/>
                </a:solidFill>
                <a:latin typeface="Times New Roman"/>
                <a:cs typeface="Arial"/>
              </a:rPr>
              <a:t>бүтээсэн</a:t>
            </a:r>
            <a:r>
              <a:rPr lang="en-US" sz="3200" b="1" i="1" dirty="0" smtClean="0">
                <a:solidFill>
                  <a:srgbClr val="000000"/>
                </a:solidFill>
                <a:latin typeface="Times New Roman"/>
                <a:cs typeface="Arial"/>
              </a:rPr>
              <a:t> </a:t>
            </a:r>
            <a:r>
              <a:rPr lang="en-US" sz="3200" b="1" i="1" dirty="0" err="1" smtClean="0">
                <a:solidFill>
                  <a:srgbClr val="000000"/>
                </a:solidFill>
                <a:latin typeface="Times New Roman"/>
                <a:cs typeface="Arial"/>
              </a:rPr>
              <a:t>байж</a:t>
            </a:r>
            <a:r>
              <a:rPr lang="en-US" sz="3200" b="1" i="1" dirty="0" smtClean="0">
                <a:solidFill>
                  <a:srgbClr val="000000"/>
                </a:solidFill>
                <a:latin typeface="Times New Roman"/>
                <a:cs typeface="Arial"/>
              </a:rPr>
              <a:t> </a:t>
            </a:r>
            <a:r>
              <a:rPr lang="en-US" sz="3200" b="1" i="1" dirty="0" err="1" smtClean="0">
                <a:solidFill>
                  <a:srgbClr val="000000"/>
                </a:solidFill>
                <a:latin typeface="Times New Roman"/>
                <a:cs typeface="Arial"/>
              </a:rPr>
              <a:t>болох</a:t>
            </a:r>
            <a:r>
              <a:rPr lang="en-US" sz="3200" b="1" i="1" dirty="0" smtClean="0">
                <a:solidFill>
                  <a:srgbClr val="000000"/>
                </a:solidFill>
                <a:latin typeface="Times New Roman"/>
                <a:cs typeface="Arial"/>
              </a:rPr>
              <a:t> </a:t>
            </a:r>
            <a:r>
              <a:rPr lang="en-US" sz="3200" b="1" i="1" dirty="0" err="1" smtClean="0">
                <a:solidFill>
                  <a:srgbClr val="000000"/>
                </a:solidFill>
                <a:latin typeface="Times New Roman"/>
                <a:cs typeface="Arial"/>
              </a:rPr>
              <a:t>вэ</a:t>
            </a:r>
            <a:r>
              <a:rPr lang="en-US" sz="3200" b="1" i="1" dirty="0" smtClean="0">
                <a:solidFill>
                  <a:srgbClr val="000000"/>
                </a:solidFill>
                <a:latin typeface="Times New Roman"/>
                <a:cs typeface="Arial"/>
              </a:rPr>
              <a:t>?</a:t>
            </a:r>
            <a:endParaRPr lang="en-US" sz="3200" b="1" i="1" dirty="0">
              <a:solidFill>
                <a:srgbClr val="000000"/>
              </a:solidFill>
              <a:latin typeface="Times New Roman"/>
              <a:cs typeface="Arial"/>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algn="ctr">
              <a:defRPr/>
            </a:pPr>
            <a:r>
              <a:rPr lang="en-US" sz="3600" dirty="0" err="1" smtClean="0">
                <a:solidFill>
                  <a:srgbClr val="FFFFFF"/>
                </a:solidFill>
                <a:latin typeface="Arial"/>
                <a:cs typeface="Arial"/>
              </a:rPr>
              <a:t>Муу</a:t>
            </a:r>
            <a:r>
              <a:rPr lang="en-US" sz="3600" dirty="0" smtClean="0">
                <a:solidFill>
                  <a:srgbClr val="FFFFFF"/>
                </a:solidFill>
                <a:latin typeface="Arial"/>
                <a:cs typeface="Arial"/>
              </a:rPr>
              <a:t> </a:t>
            </a:r>
            <a:r>
              <a:rPr lang="en-US" sz="3600" dirty="0" err="1" smtClean="0">
                <a:solidFill>
                  <a:srgbClr val="FFFFFF"/>
                </a:solidFill>
                <a:latin typeface="Arial"/>
                <a:cs typeface="Arial"/>
              </a:rPr>
              <a:t>ёрын</a:t>
            </a:r>
            <a:r>
              <a:rPr lang="en-US" sz="3600" dirty="0" smtClean="0">
                <a:solidFill>
                  <a:srgbClr val="FFFFFF"/>
                </a:solidFill>
                <a:latin typeface="Arial"/>
                <a:cs typeface="Arial"/>
              </a:rPr>
              <a:t> </a:t>
            </a:r>
            <a:r>
              <a:rPr lang="en-US" sz="3600" dirty="0" err="1" smtClean="0">
                <a:solidFill>
                  <a:srgbClr val="FFFFFF"/>
                </a:solidFill>
                <a:latin typeface="Arial"/>
                <a:cs typeface="Arial"/>
              </a:rPr>
              <a:t>эхлэл</a:t>
            </a:r>
            <a:r>
              <a:rPr lang="en-US" sz="3600" dirty="0" smtClean="0">
                <a:solidFill>
                  <a:srgbClr val="FFFFFF"/>
                </a:solidFill>
                <a:latin typeface="Arial"/>
                <a:cs typeface="Arial"/>
              </a:rPr>
              <a:t>?</a:t>
            </a:r>
            <a:endParaRPr lang="en-US" sz="3600" dirty="0">
              <a:solidFill>
                <a:srgbClr val="FFFFFF"/>
              </a:solidFill>
              <a:latin typeface="Arial"/>
              <a:cs typeface="Arial"/>
            </a:endParaRPr>
          </a:p>
        </p:txBody>
      </p:sp>
      <p:sp>
        <p:nvSpPr>
          <p:cNvPr id="134158" name="TextBox 9"/>
          <p:cNvSpPr txBox="1">
            <a:spLocks noChangeArrowheads="1"/>
          </p:cNvSpPr>
          <p:nvPr/>
        </p:nvSpPr>
        <p:spPr bwMode="auto">
          <a:xfrm>
            <a:off x="2915816" y="6093296"/>
            <a:ext cx="1143000" cy="3381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dirty="0">
                <a:solidFill>
                  <a:srgbClr val="FFFFFF"/>
                </a:solidFill>
                <a:latin typeface="Arial"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smtClean="0">
                <a:solidFill>
                  <a:srgbClr val="FFFFFF"/>
                </a:solidFill>
                <a:latin typeface="Arial"/>
                <a:cs typeface="Arial"/>
              </a:rPr>
              <a:t>153a</a:t>
            </a:r>
            <a:endParaRPr lang="en-US" sz="1800" dirty="0" smtClean="0">
              <a:solidFill>
                <a:srgbClr val="FFFFFF"/>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954536"/>
          </a:xfrm>
          <a:solidFill>
            <a:srgbClr val="3333CC"/>
          </a:solidFill>
          <a:effectLst>
            <a:outerShdw blurRad="63500" dist="35921" dir="2700000" algn="ctr" rotWithShape="0">
              <a:schemeClr val="tx2">
                <a:alpha val="74998"/>
              </a:schemeClr>
            </a:outerShdw>
          </a:effectLst>
          <a:extLst/>
        </p:spPr>
        <p:txBody>
          <a:bodyPr anchor="ctr"/>
          <a:lstStyle/>
          <a:p>
            <a:pPr>
              <a:defRPr/>
            </a:pPr>
            <a:r>
              <a:rPr lang="en-US" sz="3600" b="1" dirty="0" err="1" smtClean="0">
                <a:effectLst>
                  <a:glow rad="127000">
                    <a:schemeClr val="tx1"/>
                  </a:glow>
                </a:effectLst>
                <a:latin typeface="Arial" charset="0"/>
                <a:ea typeface="ＭＳ Ｐゴシック" charset="0"/>
                <a:cs typeface="ＭＳ Ｐゴシック" charset="0"/>
              </a:rPr>
              <a:t>Хоёр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төрлийн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өв</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45290"/>
            <a:ext cx="9144000" cy="4099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ru-RU" sz="3600" b="1" dirty="0" err="1" smtClean="0">
                <a:solidFill>
                  <a:srgbClr val="FFFFFF"/>
                </a:solidFill>
                <a:effectLst>
                  <a:glow rad="127000">
                    <a:srgbClr val="000000"/>
                  </a:glow>
                </a:effectLst>
                <a:latin typeface="Arial" charset="0"/>
                <a:ea typeface="ＭＳ Ｐゴシック" charset="0"/>
                <a:cs typeface="ＭＳ Ｐゴシック" charset="0"/>
              </a:rPr>
              <a:t>Хэрэв</a:t>
            </a:r>
            <a:r>
              <a:rPr lang="ru-RU" sz="3600" b="1" dirty="0" smtClean="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бид</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хүүхдүүд</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нь</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юм</a:t>
            </a:r>
            <a:r>
              <a:rPr lang="ru-RU" sz="3600" b="1" dirty="0">
                <a:solidFill>
                  <a:srgbClr val="FFFFFF"/>
                </a:solidFill>
                <a:effectLst>
                  <a:glow rad="127000">
                    <a:srgbClr val="000000"/>
                  </a:glow>
                </a:effectLst>
                <a:latin typeface="Arial" charset="0"/>
                <a:ea typeface="ＭＳ Ｐゴシック" charset="0"/>
                <a:cs typeface="ＭＳ Ｐゴシック" charset="0"/>
              </a:rPr>
              <a:t> бол, </a:t>
            </a:r>
            <a:r>
              <a:rPr lang="ru-RU" sz="3600" b="1" dirty="0" err="1">
                <a:solidFill>
                  <a:srgbClr val="FFFFFF"/>
                </a:solidFill>
                <a:effectLst>
                  <a:glow rad="127000">
                    <a:srgbClr val="000000"/>
                  </a:glow>
                </a:effectLst>
                <a:latin typeface="Arial" charset="0"/>
                <a:ea typeface="ＭＳ Ｐゴシック" charset="0"/>
                <a:cs typeface="ＭＳ Ｐゴシック" charset="0"/>
              </a:rPr>
              <a:t>өв</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залгамжлагчид</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нь</a:t>
            </a:r>
            <a:r>
              <a:rPr lang="ru-RU" sz="3600" b="1" dirty="0">
                <a:solidFill>
                  <a:srgbClr val="FFFFFF"/>
                </a:solidFill>
                <a:effectLst>
                  <a:glow rad="127000">
                    <a:srgbClr val="000000"/>
                  </a:glow>
                </a:effectLst>
                <a:latin typeface="Arial" charset="0"/>
                <a:ea typeface="ＭＳ Ｐゴシック" charset="0"/>
                <a:cs typeface="ＭＳ Ｐゴシック" charset="0"/>
              </a:rPr>
              <a:t> бас </a:t>
            </a:r>
            <a:r>
              <a:rPr lang="ru-RU" sz="3600" b="1" dirty="0" err="1">
                <a:solidFill>
                  <a:srgbClr val="FFFFFF"/>
                </a:solidFill>
                <a:effectLst>
                  <a:glow rad="127000">
                    <a:srgbClr val="000000"/>
                  </a:glow>
                </a:effectLst>
                <a:latin typeface="Arial" charset="0"/>
                <a:ea typeface="ＭＳ Ｐゴシック" charset="0"/>
                <a:cs typeface="ＭＳ Ｐゴシック" charset="0"/>
              </a:rPr>
              <a:t>мөн</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Христтэй</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хамт</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алдаршуулагдахын</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тулд</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хэрэв</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бид</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үнэхээр</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Түүнтэй</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хамт</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зовдог</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юм</a:t>
            </a:r>
            <a:r>
              <a:rPr lang="ru-RU" sz="3600" b="1" dirty="0">
                <a:solidFill>
                  <a:srgbClr val="FFFFFF"/>
                </a:solidFill>
                <a:effectLst>
                  <a:glow rad="127000">
                    <a:srgbClr val="000000"/>
                  </a:glow>
                </a:effectLst>
                <a:latin typeface="Arial" charset="0"/>
                <a:ea typeface="ＭＳ Ｐゴシック" charset="0"/>
                <a:cs typeface="ＭＳ Ｐゴシック" charset="0"/>
              </a:rPr>
              <a:t> бол, </a:t>
            </a:r>
            <a:r>
              <a:rPr lang="ru-RU" sz="3600" b="1" dirty="0" err="1">
                <a:solidFill>
                  <a:srgbClr val="FFFFFF"/>
                </a:solidFill>
                <a:effectLst>
                  <a:glow rad="127000">
                    <a:srgbClr val="000000"/>
                  </a:glow>
                </a:effectLst>
                <a:latin typeface="Arial" charset="0"/>
                <a:ea typeface="ＭＳ Ｐゴシック" charset="0"/>
                <a:cs typeface="ＭＳ Ｐゴシック" charset="0"/>
              </a:rPr>
              <a:t>бид</a:t>
            </a:r>
            <a:r>
              <a:rPr lang="ru-RU" sz="3600" b="1" dirty="0">
                <a:solidFill>
                  <a:srgbClr val="FFFFFF"/>
                </a:solidFill>
                <a:effectLst>
                  <a:glow rad="127000">
                    <a:srgbClr val="000000"/>
                  </a:glow>
                </a:effectLst>
                <a:latin typeface="Arial" charset="0"/>
                <a:ea typeface="ＭＳ Ｐゴシック" charset="0"/>
                <a:cs typeface="ＭＳ Ｐゴシック" charset="0"/>
              </a:rPr>
              <a:t> Бурханы </a:t>
            </a:r>
            <a:r>
              <a:rPr lang="ru-RU" sz="3600" b="1" dirty="0" err="1">
                <a:solidFill>
                  <a:srgbClr val="FFFFFF"/>
                </a:solidFill>
                <a:effectLst>
                  <a:glow rad="127000">
                    <a:srgbClr val="000000"/>
                  </a:glow>
                </a:effectLst>
                <a:latin typeface="Arial" charset="0"/>
                <a:ea typeface="ＭＳ Ｐゴシック" charset="0"/>
                <a:cs typeface="ＭＳ Ｐゴシック" charset="0"/>
              </a:rPr>
              <a:t>өв</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залгамжлагчид</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бөгөөд</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Христийн</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хамтран</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залгамжлагчид</a:t>
            </a:r>
            <a:r>
              <a:rPr lang="ru-RU" sz="3600" b="1" dirty="0">
                <a:solidFill>
                  <a:srgbClr val="FFFFFF"/>
                </a:solidFill>
                <a:effectLst>
                  <a:glow rad="127000">
                    <a:srgbClr val="000000"/>
                  </a:glow>
                </a:effectLst>
                <a:latin typeface="Arial" charset="0"/>
                <a:ea typeface="ＭＳ Ｐゴシック" charset="0"/>
                <a:cs typeface="ＭＳ Ｐゴシック" charset="0"/>
              </a:rPr>
              <a:t> </a:t>
            </a:r>
            <a:r>
              <a:rPr lang="ru-RU" sz="3600" b="1" dirty="0" err="1">
                <a:solidFill>
                  <a:srgbClr val="FFFFFF"/>
                </a:solidFill>
                <a:effectLst>
                  <a:glow rad="127000">
                    <a:srgbClr val="000000"/>
                  </a:glow>
                </a:effectLst>
                <a:latin typeface="Arial" charset="0"/>
                <a:ea typeface="ＭＳ Ｐゴシック" charset="0"/>
                <a:cs typeface="ＭＳ Ｐゴシック" charset="0"/>
              </a:rPr>
              <a:t>юм</a:t>
            </a: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err="1" smtClean="0">
                <a:solidFill>
                  <a:srgbClr val="FFFFFF"/>
                </a:solidFill>
                <a:effectLst>
                  <a:glow rad="127000">
                    <a:srgbClr val="000000"/>
                  </a:glow>
                </a:effectLst>
                <a:latin typeface="Arial" charset="0"/>
                <a:ea typeface="ＭＳ Ｐゴシック" charset="0"/>
                <a:cs typeface="ＭＳ Ｐゴシック" charset="0"/>
              </a:rPr>
              <a:t>Ром</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8:17).</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76343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ШГ </a:t>
            </a:r>
            <a:r>
              <a:rPr lang="en-US" sz="4800" b="1" dirty="0" err="1" smtClean="0">
                <a:effectLst>
                  <a:glow rad="127000">
                    <a:schemeClr val="tx1"/>
                  </a:glow>
                </a:effectLst>
                <a:latin typeface="Arial" charset="0"/>
                <a:ea typeface="ＭＳ Ｐゴシック" charset="0"/>
                <a:cs typeface="ＭＳ Ｐゴシック" charset="0"/>
              </a:rPr>
              <a:t>дэх</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титэм</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Үл</a:t>
            </a:r>
            <a:r>
              <a:rPr lang="en-US" sz="3200" b="1" dirty="0" smtClean="0">
                <a:solidFill>
                  <a:srgbClr val="000000"/>
                </a:solidFill>
                <a:effectLst>
                  <a:glow rad="127000">
                    <a:srgbClr val="FFFFFF"/>
                  </a:glow>
                </a:effectLst>
                <a:latin typeface="Arial" charset="0"/>
                <a:ea typeface="ＭＳ Ｐゴシック" charset="0"/>
                <a:cs typeface="ＭＳ Ｐゴシック" charset="0"/>
              </a:rPr>
              <a:t> </a:t>
            </a: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муудах</a:t>
            </a:r>
            <a:endParaRPr lang="en-US" sz="3200" b="1" dirty="0" smtClean="0">
              <a:solidFill>
                <a:srgbClr val="000000"/>
              </a:solidFill>
              <a:effectLst>
                <a:glow rad="127000">
                  <a:srgbClr val="FFFFFF"/>
                </a:glow>
              </a:effectLst>
              <a:latin typeface="Arial" charset="0"/>
              <a:ea typeface="ＭＳ Ｐゴシック" charset="0"/>
              <a:cs typeface="ＭＳ Ｐゴシック" charset="0"/>
            </a:endParaRPr>
          </a:p>
          <a:p>
            <a:pPr defTabSz="457200">
              <a:defRPr/>
            </a:pPr>
            <a:r>
              <a:rPr lang="en-US" sz="3200" b="1" dirty="0" smtClean="0">
                <a:solidFill>
                  <a:srgbClr val="000000"/>
                </a:solidFill>
                <a:effectLst>
                  <a:glow rad="127000">
                    <a:srgbClr val="FFFFFF"/>
                  </a:glow>
                </a:effectLst>
                <a:latin typeface="Arial" charset="0"/>
                <a:ea typeface="ＭＳ Ｐゴシック" charset="0"/>
                <a:cs typeface="ＭＳ Ｐゴシック" charset="0"/>
              </a:rPr>
              <a:t>1 </a:t>
            </a: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Кор</a:t>
            </a:r>
            <a:r>
              <a:rPr lang="en-US" sz="3200" b="1" dirty="0" smtClean="0">
                <a:solidFill>
                  <a:srgbClr val="000000"/>
                </a:solidFill>
                <a:effectLst>
                  <a:glow rad="127000">
                    <a:srgbClr val="FFFFFF"/>
                  </a:glow>
                </a:effectLst>
                <a:latin typeface="Arial" charset="0"/>
                <a:ea typeface="ＭＳ Ｐゴシック" charset="0"/>
                <a:cs typeface="ＭＳ Ｐゴシック" charset="0"/>
              </a:rPr>
              <a:t>. 9:25</a:t>
            </a:r>
            <a:endParaRPr lang="en-US" sz="32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Найдвар</a:t>
            </a:r>
            <a:endParaRPr lang="en-US" sz="3200" b="1" dirty="0" smtClean="0">
              <a:solidFill>
                <a:srgbClr val="000000"/>
              </a:solidFill>
              <a:effectLst>
                <a:glow rad="127000">
                  <a:srgbClr val="FFFFFF"/>
                </a:glow>
              </a:effectLst>
              <a:latin typeface="Arial" charset="0"/>
              <a:ea typeface="ＭＳ Ｐゴシック" charset="0"/>
              <a:cs typeface="ＭＳ Ｐゴシック" charset="0"/>
            </a:endParaRPr>
          </a:p>
          <a:p>
            <a:pPr defTabSz="457200">
              <a:defRPr/>
            </a:pPr>
            <a:r>
              <a:rPr lang="en-US" sz="3200" b="1" dirty="0" smtClean="0">
                <a:solidFill>
                  <a:srgbClr val="000000"/>
                </a:solidFill>
                <a:effectLst>
                  <a:glow rad="127000">
                    <a:srgbClr val="FFFFFF"/>
                  </a:glow>
                </a:effectLst>
                <a:latin typeface="Arial" charset="0"/>
                <a:ea typeface="ＭＳ Ｐゴシック" charset="0"/>
                <a:cs typeface="ＭＳ Ｐゴシック" charset="0"/>
              </a:rPr>
              <a:t>1 </a:t>
            </a: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Tес</a:t>
            </a:r>
            <a:r>
              <a:rPr lang="en-US" sz="3200" b="1" dirty="0" smtClean="0">
                <a:solidFill>
                  <a:srgbClr val="000000"/>
                </a:solidFill>
                <a:effectLst>
                  <a:glow rad="127000">
                    <a:srgbClr val="FFFFFF"/>
                  </a:glow>
                </a:effectLst>
                <a:latin typeface="Arial" charset="0"/>
                <a:ea typeface="ＭＳ Ｐゴシック" charset="0"/>
                <a:cs typeface="ＭＳ Ｐゴシック" charset="0"/>
              </a:rPr>
              <a:t>. 2:19</a:t>
            </a:r>
            <a:endParaRPr lang="en-US" sz="3200" b="1" dirty="0">
              <a:solidFill>
                <a:srgbClr val="000000"/>
              </a:solidFill>
              <a:effectLst>
                <a:glow rad="127000">
                  <a:srgbClr val="FFFFFF"/>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Амь</a:t>
            </a:r>
            <a:endParaRPr lang="en-US" sz="3200" b="1" dirty="0" smtClean="0">
              <a:solidFill>
                <a:srgbClr val="000000"/>
              </a:solidFill>
              <a:effectLst>
                <a:glow rad="127000">
                  <a:srgbClr val="FFFFFF"/>
                </a:glow>
              </a:effectLst>
              <a:latin typeface="Arial" charset="0"/>
              <a:ea typeface="ＭＳ Ｐゴシック" charset="0"/>
              <a:cs typeface="ＭＳ Ｐゴシック" charset="0"/>
            </a:endParaRPr>
          </a:p>
          <a:p>
            <a:pPr defTabSz="457200">
              <a:defRPr/>
            </a:pP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Иак</a:t>
            </a:r>
            <a:r>
              <a:rPr lang="en-US" sz="3200" b="1" dirty="0" smtClean="0">
                <a:solidFill>
                  <a:srgbClr val="000000"/>
                </a:solidFill>
                <a:effectLst>
                  <a:glow rad="127000">
                    <a:srgbClr val="FFFFFF"/>
                  </a:glow>
                </a:effectLst>
                <a:latin typeface="Arial" charset="0"/>
                <a:ea typeface="ＭＳ Ｐゴシック" charset="0"/>
                <a:cs typeface="ＭＳ Ｐゴシック" charset="0"/>
              </a:rPr>
              <a:t> 1:12; </a:t>
            </a:r>
            <a:br>
              <a:rPr lang="en-US" sz="3200" b="1" dirty="0" smtClean="0">
                <a:solidFill>
                  <a:srgbClr val="000000"/>
                </a:solidFill>
                <a:effectLst>
                  <a:glow rad="127000">
                    <a:srgbClr val="FFFFFF"/>
                  </a:glow>
                </a:effectLst>
                <a:latin typeface="Arial" charset="0"/>
                <a:ea typeface="ＭＳ Ｐゴシック" charset="0"/>
                <a:cs typeface="ＭＳ Ｐゴシック" charset="0"/>
              </a:rPr>
            </a:b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Илч</a:t>
            </a:r>
            <a:r>
              <a:rPr lang="en-US" sz="3200" b="1" dirty="0" smtClean="0">
                <a:solidFill>
                  <a:srgbClr val="000000"/>
                </a:solidFill>
                <a:effectLst>
                  <a:glow rad="127000">
                    <a:srgbClr val="FFFFFF"/>
                  </a:glow>
                </a:effectLst>
                <a:latin typeface="Arial" charset="0"/>
                <a:ea typeface="ＭＳ Ｐゴシック" charset="0"/>
                <a:cs typeface="ＭＳ Ｐゴシック" charset="0"/>
              </a:rPr>
              <a:t> 2:10</a:t>
            </a:r>
            <a:endParaRPr lang="en-US" sz="32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Алдар</a:t>
            </a:r>
            <a:endParaRPr lang="en-US" sz="3200" b="1" dirty="0" smtClean="0">
              <a:solidFill>
                <a:srgbClr val="000000"/>
              </a:solidFill>
              <a:effectLst>
                <a:glow rad="127000">
                  <a:srgbClr val="FFFFFF"/>
                </a:glow>
              </a:effectLst>
              <a:latin typeface="Arial" charset="0"/>
              <a:ea typeface="ＭＳ Ｐゴシック" charset="0"/>
              <a:cs typeface="ＭＳ Ｐゴシック" charset="0"/>
            </a:endParaRPr>
          </a:p>
          <a:p>
            <a:pPr defTabSz="457200">
              <a:defRPr/>
            </a:pPr>
            <a:r>
              <a:rPr lang="en-US" sz="3200" b="1" dirty="0" smtClean="0">
                <a:solidFill>
                  <a:srgbClr val="000000"/>
                </a:solidFill>
                <a:effectLst>
                  <a:glow rad="127000">
                    <a:srgbClr val="FFFFFF"/>
                  </a:glow>
                </a:effectLst>
                <a:latin typeface="Arial" charset="0"/>
                <a:ea typeface="ＭＳ Ｐゴシック" charset="0"/>
                <a:cs typeface="ＭＳ Ｐゴシック" charset="0"/>
              </a:rPr>
              <a:t>1 </a:t>
            </a: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Пет</a:t>
            </a:r>
            <a:r>
              <a:rPr lang="en-US" sz="3200" b="1" dirty="0" smtClean="0">
                <a:solidFill>
                  <a:srgbClr val="000000"/>
                </a:solidFill>
                <a:effectLst>
                  <a:glow rad="127000">
                    <a:srgbClr val="FFFFFF"/>
                  </a:glow>
                </a:effectLst>
                <a:latin typeface="Arial" charset="0"/>
                <a:ea typeface="ＭＳ Ｐゴシック" charset="0"/>
                <a:cs typeface="ＭＳ Ｐゴシック" charset="0"/>
              </a:rPr>
              <a:t>. 5:4</a:t>
            </a:r>
            <a:endParaRPr lang="en-US" sz="32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Зөвт</a:t>
            </a:r>
            <a:r>
              <a:rPr lang="en-US" sz="3200" b="1" dirty="0" smtClean="0">
                <a:solidFill>
                  <a:srgbClr val="000000"/>
                </a:solidFill>
                <a:effectLst>
                  <a:glow rad="127000">
                    <a:srgbClr val="FFFFFF"/>
                  </a:glow>
                </a:effectLst>
                <a:latin typeface="Arial" charset="0"/>
                <a:ea typeface="ＭＳ Ｐゴシック" charset="0"/>
                <a:cs typeface="ＭＳ Ｐゴシック" charset="0"/>
              </a:rPr>
              <a:t> </a:t>
            </a: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байдал</a:t>
            </a:r>
            <a:endParaRPr lang="en-US" sz="3200" b="1" dirty="0" smtClean="0">
              <a:solidFill>
                <a:srgbClr val="000000"/>
              </a:solidFill>
              <a:effectLst>
                <a:glow rad="127000">
                  <a:srgbClr val="FFFFFF"/>
                </a:glow>
              </a:effectLst>
              <a:latin typeface="Arial" charset="0"/>
              <a:ea typeface="ＭＳ Ｐゴシック" charset="0"/>
              <a:cs typeface="ＭＳ Ｐゴシック" charset="0"/>
            </a:endParaRPr>
          </a:p>
          <a:p>
            <a:pPr defTabSz="457200">
              <a:defRPr/>
            </a:pPr>
            <a:r>
              <a:rPr lang="en-US" sz="3200" b="1" dirty="0" smtClean="0">
                <a:solidFill>
                  <a:srgbClr val="000000"/>
                </a:solidFill>
                <a:effectLst>
                  <a:glow rad="127000">
                    <a:srgbClr val="FFFFFF"/>
                  </a:glow>
                </a:effectLst>
                <a:latin typeface="Arial" charset="0"/>
                <a:ea typeface="ＭＳ Ｐゴシック" charset="0"/>
                <a:cs typeface="ＭＳ Ｐゴシック" charset="0"/>
              </a:rPr>
              <a:t>2 </a:t>
            </a:r>
            <a:r>
              <a:rPr lang="en-US" sz="3200" b="1" dirty="0" err="1" smtClean="0">
                <a:solidFill>
                  <a:srgbClr val="000000"/>
                </a:solidFill>
                <a:effectLst>
                  <a:glow rad="127000">
                    <a:srgbClr val="FFFFFF"/>
                  </a:glow>
                </a:effectLst>
                <a:latin typeface="Arial" charset="0"/>
                <a:ea typeface="ＭＳ Ｐゴシック" charset="0"/>
                <a:cs typeface="ＭＳ Ｐゴシック" charset="0"/>
              </a:rPr>
              <a:t>Tим</a:t>
            </a:r>
            <a:r>
              <a:rPr lang="en-US" sz="3200" b="1" dirty="0" smtClean="0">
                <a:solidFill>
                  <a:srgbClr val="000000"/>
                </a:solidFill>
                <a:effectLst>
                  <a:glow rad="127000">
                    <a:srgbClr val="FFFFFF"/>
                  </a:glow>
                </a:effectLst>
                <a:latin typeface="Arial" charset="0"/>
                <a:ea typeface="ＭＳ Ｐゴシック" charset="0"/>
                <a:cs typeface="ＭＳ Ｐゴシック" charset="0"/>
              </a:rPr>
              <a:t>. 4:8</a:t>
            </a:r>
            <a:endParaRPr lang="en-US" sz="32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84052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4788024" y="3284984"/>
            <a:ext cx="4355975" cy="3386236"/>
          </a:xfrm>
        </p:spPr>
        <p:txBody>
          <a:bodyPr anchor="b"/>
          <a:lstStyle/>
          <a:p>
            <a:r>
              <a:rPr lang="ru-RU" sz="2800" b="1" dirty="0" smtClean="0">
                <a:effectLst>
                  <a:glow rad="177800">
                    <a:schemeClr val="tx1"/>
                  </a:glow>
                </a:effectLst>
                <a:latin typeface="Arial" charset="0"/>
                <a:ea typeface="ＭＳ Ｐゴシック" charset="0"/>
              </a:rPr>
              <a:t>"</a:t>
            </a:r>
            <a:r>
              <a:rPr lang="ru-RU" sz="2800" b="1" dirty="0" err="1" smtClean="0">
                <a:effectLst>
                  <a:glow rad="177800">
                    <a:schemeClr val="tx1"/>
                  </a:glow>
                </a:effectLst>
                <a:latin typeface="Arial" charset="0"/>
                <a:ea typeface="ＭＳ Ｐゴシック" charset="0"/>
              </a:rPr>
              <a:t>Тэнд</a:t>
            </a:r>
            <a:r>
              <a:rPr lang="ru-RU" sz="2800" b="1" dirty="0" smtClean="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цаашид</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шөнө</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болохгүй</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Эзэн</a:t>
            </a:r>
            <a:r>
              <a:rPr lang="ru-RU" sz="2800" b="1" dirty="0">
                <a:effectLst>
                  <a:glow rad="177800">
                    <a:schemeClr val="tx1"/>
                  </a:glow>
                </a:effectLst>
                <a:latin typeface="Arial" charset="0"/>
                <a:ea typeface="ＭＳ Ｐゴシック" charset="0"/>
              </a:rPr>
              <a:t> Бурхан </a:t>
            </a:r>
            <a:r>
              <a:rPr lang="ru-RU" sz="2800" b="1" dirty="0" err="1">
                <a:effectLst>
                  <a:glow rad="177800">
                    <a:schemeClr val="tx1"/>
                  </a:glow>
                </a:effectLst>
                <a:latin typeface="Arial" charset="0"/>
                <a:ea typeface="ＭＳ Ｐゴシック" charset="0"/>
              </a:rPr>
              <a:t>тэднийг</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гийгүүлэх</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учраас</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тэдэнд</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дэнлүүний</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гэрэл</a:t>
            </a:r>
            <a:r>
              <a:rPr lang="ru-RU" sz="2800" b="1" dirty="0">
                <a:effectLst>
                  <a:glow rad="177800">
                    <a:schemeClr val="tx1"/>
                  </a:glow>
                </a:effectLst>
                <a:latin typeface="Arial" charset="0"/>
                <a:ea typeface="ＭＳ Ｐゴシック" charset="0"/>
              </a:rPr>
              <a:t> ч, </a:t>
            </a:r>
            <a:r>
              <a:rPr lang="ru-RU" sz="2800" b="1" dirty="0" err="1">
                <a:effectLst>
                  <a:glow rad="177800">
                    <a:schemeClr val="tx1"/>
                  </a:glow>
                </a:effectLst>
                <a:latin typeface="Arial" charset="0"/>
                <a:ea typeface="ＭＳ Ｐゴシック" charset="0"/>
              </a:rPr>
              <a:t>нарны</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гэрэл</a:t>
            </a:r>
            <a:r>
              <a:rPr lang="ru-RU" sz="2800" b="1" dirty="0">
                <a:effectLst>
                  <a:glow rad="177800">
                    <a:schemeClr val="tx1"/>
                  </a:glow>
                </a:effectLst>
                <a:latin typeface="Arial" charset="0"/>
                <a:ea typeface="ＭＳ Ｐゴシック" charset="0"/>
              </a:rPr>
              <a:t> ч </a:t>
            </a:r>
            <a:r>
              <a:rPr lang="ru-RU" sz="2800" b="1" dirty="0" err="1">
                <a:effectLst>
                  <a:glow rad="177800">
                    <a:schemeClr val="tx1"/>
                  </a:glow>
                </a:effectLst>
                <a:latin typeface="Arial" charset="0"/>
                <a:ea typeface="ＭＳ Ｐゴシック" charset="0"/>
              </a:rPr>
              <a:t>хэрэггүй</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болно</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Учир</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нь</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Эзэн</a:t>
            </a:r>
            <a:r>
              <a:rPr lang="ru-RU" sz="2800" b="1" dirty="0">
                <a:effectLst>
                  <a:glow rad="177800">
                    <a:schemeClr val="tx1"/>
                  </a:glow>
                </a:effectLst>
                <a:latin typeface="Arial" charset="0"/>
                <a:ea typeface="ＭＳ Ｐゴシック" charset="0"/>
              </a:rPr>
              <a:t> Бурхан </a:t>
            </a:r>
            <a:r>
              <a:rPr lang="ru-RU" sz="2800" b="1" dirty="0" err="1">
                <a:effectLst>
                  <a:glow rad="177800">
                    <a:schemeClr val="tx1"/>
                  </a:glow>
                </a:effectLst>
                <a:latin typeface="Arial" charset="0"/>
                <a:ea typeface="ＭＳ Ｐゴシック" charset="0"/>
              </a:rPr>
              <a:t>тэднийг</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гийгүүлнэ</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Тэгээд</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тэд</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үеийн</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үед</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хаанчлах</a:t>
            </a:r>
            <a:r>
              <a:rPr lang="ru-RU" sz="2800" b="1" dirty="0">
                <a:effectLst>
                  <a:glow rad="177800">
                    <a:schemeClr val="tx1"/>
                  </a:glow>
                </a:effectLst>
                <a:latin typeface="Arial" charset="0"/>
                <a:ea typeface="ＭＳ Ｐゴシック" charset="0"/>
              </a:rPr>
              <a:t> </a:t>
            </a:r>
            <a:r>
              <a:rPr lang="ru-RU" sz="2800" b="1" dirty="0" err="1">
                <a:effectLst>
                  <a:glow rad="177800">
                    <a:schemeClr val="tx1"/>
                  </a:glow>
                </a:effectLst>
                <a:latin typeface="Arial" charset="0"/>
                <a:ea typeface="ＭＳ Ｐゴシック" charset="0"/>
              </a:rPr>
              <a:t>болно</a:t>
            </a:r>
            <a:r>
              <a:rPr lang="ru-RU" sz="2800" b="1" dirty="0" smtClean="0">
                <a:effectLst>
                  <a:glow rad="177800">
                    <a:schemeClr val="tx1"/>
                  </a:glow>
                </a:effectLst>
                <a:latin typeface="Arial" charset="0"/>
                <a:ea typeface="ＭＳ Ｐゴシック" charset="0"/>
              </a:rPr>
              <a:t>."</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Илч</a:t>
            </a:r>
            <a:r>
              <a:rPr lang="en-US" sz="2800" b="1" dirty="0" smtClean="0">
                <a:effectLst>
                  <a:glow rad="177800">
                    <a:schemeClr val="tx1"/>
                  </a:glow>
                </a:effectLst>
                <a:latin typeface="Arial" charset="0"/>
                <a:ea typeface="ＭＳ Ｐゴシック" charset="0"/>
              </a:rPr>
              <a:t>. 22:5).</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7139248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042306"/>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cs typeface="ＭＳ Ｐゴシック" charset="0"/>
              </a:rPr>
              <a:t> </a:t>
            </a:r>
            <a:r>
              <a:rPr lang="en-US" sz="4800" b="1" dirty="0" err="1" smtClean="0">
                <a:effectLst>
                  <a:glow rad="127000">
                    <a:schemeClr val="tx1"/>
                  </a:glow>
                </a:effectLst>
                <a:latin typeface="Arial" charset="0"/>
                <a:cs typeface="ＭＳ Ｐゴシック" charset="0"/>
              </a:rPr>
              <a:t>Тэнгэрлэг</a:t>
            </a:r>
            <a:r>
              <a:rPr lang="en-US" sz="4800" b="1" dirty="0" smtClean="0">
                <a:effectLst>
                  <a:glow rad="127000">
                    <a:schemeClr val="tx1"/>
                  </a:glow>
                </a:effectLst>
                <a:latin typeface="Arial" charset="0"/>
                <a:cs typeface="ＭＳ Ｐゴシック" charset="0"/>
              </a:rPr>
              <a:t> </a:t>
            </a:r>
            <a:r>
              <a:rPr lang="en-US" sz="4800" b="1" dirty="0" err="1" smtClean="0">
                <a:effectLst>
                  <a:glow rad="127000">
                    <a:schemeClr val="tx1"/>
                  </a:glow>
                </a:effectLst>
                <a:latin typeface="Arial" charset="0"/>
                <a:cs typeface="ＭＳ Ｐゴシック" charset="0"/>
              </a:rPr>
              <a:t>сахилгажуулалт</a:t>
            </a:r>
            <a:endParaRPr lang="en-US" sz="4800" b="1" dirty="0">
              <a:effectLst>
                <a:glow rad="127000">
                  <a:schemeClr val="tx1"/>
                </a:glow>
              </a:effectLst>
              <a:latin typeface="Arial" charset="0"/>
              <a:cs typeface="ＭＳ Ｐゴシック" charset="0"/>
            </a:endParaRPr>
          </a:p>
        </p:txBody>
      </p:sp>
      <p:pic>
        <p:nvPicPr>
          <p:cNvPr id="2" name="Picture 1"/>
          <p:cNvPicPr>
            <a:picLocks noChangeAspect="1"/>
          </p:cNvPicPr>
          <p:nvPr/>
        </p:nvPicPr>
        <p:blipFill>
          <a:blip r:embed="rId3"/>
          <a:stretch>
            <a:fillRect/>
          </a:stretch>
        </p:blipFill>
        <p:spPr>
          <a:xfrm>
            <a:off x="615243" y="1226338"/>
            <a:ext cx="7647385" cy="5228677"/>
          </a:xfrm>
          <a:prstGeom prst="rect">
            <a:avLst/>
          </a:prstGeom>
        </p:spPr>
      </p:pic>
    </p:spTree>
    <p:extLst>
      <p:ext uri="{BB962C8B-B14F-4D97-AF65-F5344CB8AC3E}">
        <p14:creationId xmlns:p14="http://schemas.microsoft.com/office/powerpoint/2010/main" val="169382528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en-US" dirty="0" err="1" smtClean="0">
                <a:latin typeface="Arial" charset="0"/>
                <a:ea typeface="ＭＳ Ｐゴシック" charset="0"/>
              </a:rPr>
              <a:t>Ялагчид</a:t>
            </a:r>
            <a:r>
              <a:rPr lang="en-US" dirty="0" smtClean="0">
                <a:latin typeface="Arial" charset="0"/>
                <a:ea typeface="ＭＳ Ｐゴシック" charset="0"/>
              </a:rPr>
              <a:t>       (</a:t>
            </a:r>
            <a:r>
              <a:rPr lang="en-US" dirty="0" err="1" smtClean="0">
                <a:latin typeface="Arial" charset="0"/>
                <a:ea typeface="ＭＳ Ｐゴシック" charset="0"/>
              </a:rPr>
              <a:t>Илч</a:t>
            </a:r>
            <a:r>
              <a:rPr lang="en-US" dirty="0" smtClean="0">
                <a:latin typeface="Arial" charset="0"/>
                <a:ea typeface="ＭＳ Ｐゴシック" charset="0"/>
              </a:rPr>
              <a:t>. </a:t>
            </a:r>
            <a:r>
              <a:rPr lang="en-US" dirty="0">
                <a:latin typeface="Arial" charset="0"/>
                <a:ea typeface="ＭＳ Ｐゴシック" charset="0"/>
              </a:rPr>
              <a:t>2–3)</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Ефес</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Лаодик</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Филаделфи</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Сардей</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Туатейр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Пергам</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Смирна</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3:21</a:t>
              </a:r>
            </a:p>
          </p:txBody>
        </p:sp>
      </p:grpSp>
      <p:sp>
        <p:nvSpPr>
          <p:cNvPr id="5" name="TextBox 4"/>
          <p:cNvSpPr txBox="1">
            <a:spLocks noChangeArrowheads="1"/>
          </p:cNvSpPr>
          <p:nvPr/>
        </p:nvSpPr>
        <p:spPr bwMode="auto">
          <a:xfrm>
            <a:off x="3059113" y="2565400"/>
            <a:ext cx="33131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ru-RU" dirty="0">
                <a:solidFill>
                  <a:srgbClr val="000000"/>
                </a:solidFill>
              </a:rPr>
              <a:t>Би </a:t>
            </a:r>
            <a:r>
              <a:rPr lang="ru-RU" dirty="0" err="1">
                <a:solidFill>
                  <a:srgbClr val="000000"/>
                </a:solidFill>
              </a:rPr>
              <a:t>ялж</a:t>
            </a:r>
            <a:r>
              <a:rPr lang="ru-RU" dirty="0">
                <a:solidFill>
                  <a:srgbClr val="000000"/>
                </a:solidFill>
              </a:rPr>
              <a:t>, </a:t>
            </a:r>
            <a:r>
              <a:rPr lang="ru-RU" dirty="0" err="1">
                <a:solidFill>
                  <a:srgbClr val="000000"/>
                </a:solidFill>
              </a:rPr>
              <a:t>Эцэгийнхээ</a:t>
            </a:r>
            <a:r>
              <a:rPr lang="ru-RU" dirty="0">
                <a:solidFill>
                  <a:srgbClr val="000000"/>
                </a:solidFill>
              </a:rPr>
              <a:t> </a:t>
            </a:r>
            <a:r>
              <a:rPr lang="ru-RU" dirty="0" err="1">
                <a:solidFill>
                  <a:srgbClr val="000000"/>
                </a:solidFill>
              </a:rPr>
              <a:t>хамт</a:t>
            </a:r>
            <a:r>
              <a:rPr lang="ru-RU" dirty="0">
                <a:solidFill>
                  <a:srgbClr val="000000"/>
                </a:solidFill>
              </a:rPr>
              <a:t> </a:t>
            </a:r>
            <a:r>
              <a:rPr lang="ru-RU" dirty="0" err="1">
                <a:solidFill>
                  <a:srgbClr val="000000"/>
                </a:solidFill>
              </a:rPr>
              <a:t>Түүний</a:t>
            </a:r>
            <a:r>
              <a:rPr lang="ru-RU" dirty="0">
                <a:solidFill>
                  <a:srgbClr val="000000"/>
                </a:solidFill>
              </a:rPr>
              <a:t> </a:t>
            </a:r>
            <a:r>
              <a:rPr lang="ru-RU" dirty="0" err="1">
                <a:solidFill>
                  <a:srgbClr val="000000"/>
                </a:solidFill>
              </a:rPr>
              <a:t>сэнтийд</a:t>
            </a:r>
            <a:r>
              <a:rPr lang="ru-RU" dirty="0">
                <a:solidFill>
                  <a:srgbClr val="000000"/>
                </a:solidFill>
              </a:rPr>
              <a:t> </a:t>
            </a:r>
            <a:r>
              <a:rPr lang="ru-RU" dirty="0" err="1">
                <a:solidFill>
                  <a:srgbClr val="000000"/>
                </a:solidFill>
              </a:rPr>
              <a:t>заларсны</a:t>
            </a:r>
            <a:r>
              <a:rPr lang="ru-RU" dirty="0">
                <a:solidFill>
                  <a:srgbClr val="000000"/>
                </a:solidFill>
              </a:rPr>
              <a:t> </a:t>
            </a:r>
            <a:r>
              <a:rPr lang="ru-RU" dirty="0" err="1">
                <a:solidFill>
                  <a:srgbClr val="000000"/>
                </a:solidFill>
              </a:rPr>
              <a:t>адил</a:t>
            </a:r>
            <a:r>
              <a:rPr lang="ru-RU" dirty="0">
                <a:solidFill>
                  <a:srgbClr val="000000"/>
                </a:solidFill>
              </a:rPr>
              <a:t> </a:t>
            </a:r>
            <a:r>
              <a:rPr lang="ru-RU" dirty="0" err="1">
                <a:solidFill>
                  <a:srgbClr val="000000"/>
                </a:solidFill>
              </a:rPr>
              <a:t>Надтай</a:t>
            </a:r>
            <a:r>
              <a:rPr lang="ru-RU" dirty="0">
                <a:solidFill>
                  <a:srgbClr val="000000"/>
                </a:solidFill>
              </a:rPr>
              <a:t> </a:t>
            </a:r>
            <a:r>
              <a:rPr lang="ru-RU" dirty="0" err="1">
                <a:solidFill>
                  <a:srgbClr val="000000"/>
                </a:solidFill>
              </a:rPr>
              <a:t>хамт</a:t>
            </a:r>
            <a:r>
              <a:rPr lang="ru-RU" dirty="0">
                <a:solidFill>
                  <a:srgbClr val="000000"/>
                </a:solidFill>
              </a:rPr>
              <a:t> </a:t>
            </a:r>
            <a:r>
              <a:rPr lang="ru-RU" dirty="0" err="1">
                <a:solidFill>
                  <a:srgbClr val="000000"/>
                </a:solidFill>
              </a:rPr>
              <a:t>Миний</a:t>
            </a:r>
            <a:r>
              <a:rPr lang="ru-RU" dirty="0">
                <a:solidFill>
                  <a:srgbClr val="000000"/>
                </a:solidFill>
              </a:rPr>
              <a:t> </a:t>
            </a:r>
            <a:r>
              <a:rPr lang="ru-RU" dirty="0" err="1">
                <a:solidFill>
                  <a:srgbClr val="000000"/>
                </a:solidFill>
              </a:rPr>
              <a:t>сэнтийд</a:t>
            </a:r>
            <a:r>
              <a:rPr lang="ru-RU" dirty="0">
                <a:solidFill>
                  <a:srgbClr val="000000"/>
                </a:solidFill>
              </a:rPr>
              <a:t> </a:t>
            </a:r>
            <a:r>
              <a:rPr lang="ru-RU" dirty="0" err="1">
                <a:solidFill>
                  <a:srgbClr val="000000"/>
                </a:solidFill>
              </a:rPr>
              <a:t>залрахыг</a:t>
            </a:r>
            <a:r>
              <a:rPr lang="ru-RU" dirty="0">
                <a:solidFill>
                  <a:srgbClr val="000000"/>
                </a:solidFill>
              </a:rPr>
              <a:t> </a:t>
            </a:r>
            <a:r>
              <a:rPr lang="ru-RU" dirty="0" err="1">
                <a:solidFill>
                  <a:srgbClr val="000000"/>
                </a:solidFill>
              </a:rPr>
              <a:t>ялагчид</a:t>
            </a:r>
            <a:r>
              <a:rPr lang="ru-RU" dirty="0">
                <a:solidFill>
                  <a:srgbClr val="000000"/>
                </a:solidFill>
              </a:rPr>
              <a:t> </a:t>
            </a:r>
            <a:r>
              <a:rPr lang="ru-RU" dirty="0" err="1">
                <a:solidFill>
                  <a:srgbClr val="000000"/>
                </a:solidFill>
              </a:rPr>
              <a:t>соёрхоно</a:t>
            </a:r>
            <a:r>
              <a:rPr lang="ru-RU" dirty="0" smtClean="0">
                <a:solidFill>
                  <a:srgbClr val="000000"/>
                </a:solidFill>
              </a:rPr>
              <a:t>.</a:t>
            </a:r>
            <a:r>
              <a:rPr lang="en-US" dirty="0" smtClean="0">
                <a:solidFill>
                  <a:srgbClr val="000000"/>
                </a:solidFill>
              </a:rPr>
              <a:t> (</a:t>
            </a:r>
            <a:r>
              <a:rPr lang="en-US" dirty="0">
                <a:solidFill>
                  <a:srgbClr val="000000"/>
                </a:solidFill>
              </a:rPr>
              <a:t>3:21)</a:t>
            </a:r>
          </a:p>
        </p:txBody>
      </p:sp>
      <p:sp>
        <p:nvSpPr>
          <p:cNvPr id="3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582751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r>
              <a:rPr lang="en-US" sz="4000" b="1" i="1" dirty="0" err="1"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Эцгийнхээ</a:t>
            </a: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4000" b="1" i="1" dirty="0" err="1"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хамт</a:t>
            </a: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4000" b="1" i="1" dirty="0" err="1"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захирдаг</a:t>
            </a: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4000" b="1" i="1" dirty="0" err="1"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шиг</a:t>
            </a: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4000" b="1" i="1" dirty="0" err="1"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Христтэй</a:t>
            </a: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4000" b="1" i="1" dirty="0" err="1"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хамт</a:t>
            </a: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4000" b="1" i="1" dirty="0" err="1"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захир</a:t>
            </a: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
            </a:r>
            <a:b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a:t>
            </a:r>
            <a:r>
              <a:rPr lang="en-US" sz="4000" b="1" i="1" dirty="0" err="1"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Илч</a:t>
            </a: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 3</a:t>
            </a:r>
            <a:r>
              <a:rPr lang="en-US" sz="40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:21-22</a:t>
            </a:r>
            <a:r>
              <a:rPr lang="en-US" sz="40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a:t>
            </a:r>
            <a:endParaRPr lang="en-US"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34808460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hangingPunct="0"/>
              <a:endParaRPr lang="en-US">
                <a:solidFill>
                  <a:prstClr val="black"/>
                </a:solidFill>
                <a:latin typeface="Comic Sans MS"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Christ:</a:t>
              </a:r>
              <a:br>
                <a:rPr lang="en-US" b="1" dirty="0">
                  <a:solidFill>
                    <a:prstClr val="white"/>
                  </a:solidFill>
                  <a:effectLst>
                    <a:outerShdw blurRad="38100" dist="38100" dir="2700000" algn="tl">
                      <a:srgbClr val="000000">
                        <a:alpha val="43137"/>
                      </a:srgbClr>
                    </a:outerShdw>
                  </a:effectLst>
                  <a:latin typeface="Arial"/>
                  <a:cs typeface="Arial"/>
                </a:rPr>
              </a:br>
              <a:r>
                <a:rPr lang="en-US" b="1" dirty="0">
                  <a:solidFill>
                    <a:prstClr val="white"/>
                  </a:solidFill>
                  <a:effectLst>
                    <a:outerShdw blurRad="38100" dist="38100" dir="2700000" algn="tl">
                      <a:srgbClr val="000000">
                        <a:alpha val="43137"/>
                      </a:srgbClr>
                    </a:outerShdw>
                  </a:effectLst>
                  <a:latin typeface="Arial"/>
                  <a:cs typeface="Arial"/>
                </a:rPr>
                <a:t>The Amen, the faithful and true Witness, the Ruler of </a:t>
              </a:r>
              <a:r>
                <a:rPr lang="en-US" b="1" dirty="0" smtClean="0">
                  <a:solidFill>
                    <a:prstClr val="white"/>
                  </a:solidFill>
                  <a:effectLst>
                    <a:outerShdw blurRad="38100" dist="38100" dir="2700000" algn="tl">
                      <a:srgbClr val="000000">
                        <a:alpha val="43137"/>
                      </a:srgbClr>
                    </a:outerShdw>
                  </a:effectLst>
                  <a:latin typeface="Arial"/>
                  <a:cs typeface="Arial"/>
                </a:rPr>
                <a:t>God</a:t>
              </a:r>
              <a:r>
                <a:rPr lang="fr-FR" b="1" dirty="0" smtClean="0">
                  <a:solidFill>
                    <a:prstClr val="white"/>
                  </a:solidFill>
                  <a:effectLst>
                    <a:outerShdw blurRad="38100" dist="38100" dir="2700000" algn="tl">
                      <a:srgbClr val="000000">
                        <a:alpha val="43137"/>
                      </a:srgbClr>
                    </a:outerShdw>
                  </a:effectLst>
                  <a:latin typeface="Arial"/>
                  <a:cs typeface="Arial"/>
                </a:rPr>
                <a:t>'</a:t>
              </a:r>
              <a:r>
                <a:rPr lang="en-US" b="1" dirty="0" smtClean="0">
                  <a:solidFill>
                    <a:prstClr val="white"/>
                  </a:solidFill>
                  <a:effectLst>
                    <a:outerShdw blurRad="38100" dist="38100" dir="2700000" algn="tl">
                      <a:srgbClr val="000000">
                        <a:alpha val="43137"/>
                      </a:srgbClr>
                    </a:outerShdw>
                  </a:effectLst>
                  <a:latin typeface="Arial"/>
                  <a:cs typeface="Arial"/>
                </a:rPr>
                <a:t>s </a:t>
              </a:r>
              <a:r>
                <a:rPr lang="en-US" b="1" dirty="0">
                  <a:solidFill>
                    <a:prstClr val="white"/>
                  </a:solidFill>
                  <a:effectLst>
                    <a:outerShdw blurRad="38100" dist="38100" dir="2700000" algn="tl">
                      <a:srgbClr val="000000">
                        <a:alpha val="43137"/>
                      </a:srgbClr>
                    </a:outerShdw>
                  </a:effectLst>
                  <a:latin typeface="Arial"/>
                  <a:cs typeface="Arial"/>
                </a:rPr>
                <a:t>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Commendation:</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23" name="TextBox 22"/>
            <p:cNvSpPr txBox="1"/>
            <p:nvPr/>
          </p:nvSpPr>
          <p:spPr>
            <a:xfrm>
              <a:off x="2923257" y="1844824"/>
              <a:ext cx="3009454" cy="3046844"/>
            </a:xfrm>
            <a:prstGeom prst="rect">
              <a:avLst/>
            </a:prstGeom>
            <a:noFill/>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Rebuke</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Lukewarm, neither cold nor hot.</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prstClr val="black"/>
                </a:solidFill>
                <a:latin typeface="Comic Sans MS" pitchFamily="-112" charset="0"/>
              </a:endParaRPr>
            </a:p>
          </p:txBody>
        </p:sp>
        <p:sp>
          <p:nvSpPr>
            <p:cNvPr id="19" name="TextBox 18"/>
            <p:cNvSpPr txBox="1"/>
            <p:nvPr/>
          </p:nvSpPr>
          <p:spPr>
            <a:xfrm>
              <a:off x="3060255" y="1412646"/>
              <a:ext cx="2663895" cy="3415968"/>
            </a:xfrm>
            <a:prstGeom prst="rect">
              <a:avLst/>
            </a:prstGeom>
            <a:noFill/>
          </p:spPr>
          <p:txBody>
            <a:bodyPr>
              <a:spAutoFit/>
            </a:bodyPr>
            <a:lstStyle/>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Exhortation</a:t>
              </a: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Buy from Christ refined gold, white clothes, and eye salve.  </a:t>
              </a: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eaLnBrk="0" hangingPunct="0">
                <a:defRPr/>
              </a:pPr>
              <a:r>
                <a:rPr lang="en-US" b="1" dirty="0" err="1" smtClean="0">
                  <a:solidFill>
                    <a:prstClr val="black"/>
                  </a:solidFill>
                  <a:effectLst>
                    <a:outerShdw blurRad="38100" dist="38100" dir="2700000" algn="tl">
                      <a:srgbClr val="000000">
                        <a:alpha val="43137"/>
                      </a:srgbClr>
                    </a:outerShdw>
                  </a:effectLst>
                  <a:latin typeface="Arial"/>
                  <a:cs typeface="Arial"/>
                </a:rPr>
                <a:t>Сануулга</a:t>
              </a:r>
              <a:endParaRPr lang="en-US" b="1" dirty="0">
                <a:solidFill>
                  <a:prstClr val="black"/>
                </a:solidFill>
                <a:effectLst>
                  <a:outerShdw blurRad="38100" dist="38100" dir="2700000" algn="tl">
                    <a:srgbClr val="000000">
                      <a:alpha val="43137"/>
                    </a:srgbClr>
                  </a:outerShdw>
                </a:effectLst>
                <a:latin typeface="Arial"/>
                <a:cs typeface="Arial"/>
              </a:endParaRPr>
            </a:p>
            <a:p>
              <a:pPr algn="ctr" eaLnBrk="0" hangingPunct="0">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eaLnBrk="0" hangingPunct="0">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eaLnBrk="0" hangingPunct="0">
                <a:defRPr/>
              </a:pPr>
              <a:r>
                <a:rPr lang="en-US" b="1" dirty="0" err="1" smtClean="0">
                  <a:solidFill>
                    <a:prstClr val="black"/>
                  </a:solidFill>
                  <a:effectLst>
                    <a:outerShdw blurRad="38100" dist="38100" dir="2700000" algn="tl">
                      <a:srgbClr val="000000">
                        <a:alpha val="43137"/>
                      </a:srgbClr>
                    </a:outerShdw>
                  </a:effectLst>
                  <a:latin typeface="Arial"/>
                  <a:cs typeface="Arial"/>
                </a:rPr>
                <a:t>байхгүй</a:t>
              </a:r>
              <a:r>
                <a:rPr lang="en-US" b="1" dirty="0" smtClean="0">
                  <a:solidFill>
                    <a:prstClr val="black"/>
                  </a:solidFill>
                  <a:effectLst>
                    <a:outerShdw blurRad="38100" dist="38100" dir="2700000" algn="tl">
                      <a:srgbClr val="000000">
                        <a:alpha val="43137"/>
                      </a:srgbClr>
                    </a:outerShdw>
                  </a:effectLst>
                  <a:latin typeface="Arial"/>
                  <a:cs typeface="Arial"/>
                </a:rPr>
                <a:t>!</a:t>
              </a:r>
              <a:endParaRPr lang="en-US" b="1" dirty="0">
                <a:solidFill>
                  <a:prstClr val="black"/>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err="1" smtClean="0">
                <a:latin typeface="Arial" charset="0"/>
                <a:ea typeface="ＭＳ Ｐゴシック" charset="0"/>
              </a:rPr>
              <a:t>Лаодик</a:t>
            </a:r>
            <a:r>
              <a:rPr lang="en-US" dirty="0" smtClean="0">
                <a:latin typeface="Arial" charset="0"/>
                <a:ea typeface="ＭＳ Ｐゴシック" charset="0"/>
              </a:rPr>
              <a:t> (</a:t>
            </a:r>
            <a:r>
              <a:rPr lang="en-US" dirty="0" err="1" smtClean="0">
                <a:latin typeface="Arial" charset="0"/>
                <a:ea typeface="ＭＳ Ｐゴシック" charset="0"/>
              </a:rPr>
              <a:t>Илчл</a:t>
            </a:r>
            <a:r>
              <a:rPr lang="en-US" dirty="0" smtClean="0">
                <a:latin typeface="Arial" charset="0"/>
                <a:ea typeface="ＭＳ Ｐゴシック" charset="0"/>
              </a:rPr>
              <a:t> </a:t>
            </a:r>
            <a:r>
              <a:rPr lang="en-US" dirty="0">
                <a:latin typeface="Arial" charset="0"/>
                <a:ea typeface="ＭＳ Ｐゴシック" charset="0"/>
              </a:rPr>
              <a:t>3:14-22)</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err="1" smtClean="0">
                <a:solidFill>
                  <a:prstClr val="white"/>
                </a:solidFill>
                <a:effectLst>
                  <a:outerShdw blurRad="38100" dist="38100" dir="2700000" algn="tl">
                    <a:srgbClr val="000000">
                      <a:alpha val="43137"/>
                    </a:srgbClr>
                  </a:outerShdw>
                </a:effectLst>
                <a:latin typeface="Arial"/>
                <a:cs typeface="Arial"/>
              </a:rPr>
              <a:t>Ефес</a:t>
            </a:r>
            <a:endParaRPr lang="en-US" b="1" dirty="0">
              <a:solidFill>
                <a:prstClr val="white"/>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00"/>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err="1" smtClean="0">
                <a:solidFill>
                  <a:prstClr val="white"/>
                </a:solidFill>
                <a:effectLst>
                  <a:outerShdw blurRad="38100" dist="38100" dir="2700000" algn="tl">
                    <a:srgbClr val="000000">
                      <a:alpha val="43137"/>
                    </a:srgbClr>
                  </a:outerShdw>
                </a:effectLst>
                <a:latin typeface="Arial"/>
                <a:cs typeface="Arial"/>
              </a:rPr>
              <a:t>Филаделфи</a:t>
            </a:r>
            <a:endParaRPr lang="en-US" b="1" dirty="0">
              <a:solidFill>
                <a:prstClr val="white"/>
              </a:solidFill>
              <a:effectLst>
                <a:outerShdw blurRad="38100" dist="38100" dir="2700000" algn="tl">
                  <a:srgbClr val="000000">
                    <a:alpha val="43137"/>
                  </a:srgbClr>
                </a:outerShdw>
              </a:effectLst>
              <a:latin typeface="Arial"/>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hangingPunct="0">
              <a:defRPr/>
            </a:pPr>
            <a:r>
              <a:rPr lang="en-US" b="1" dirty="0" err="1" smtClean="0">
                <a:solidFill>
                  <a:prstClr val="white"/>
                </a:solidFill>
                <a:effectLst>
                  <a:outerShdw blurRad="38100" dist="38100" dir="2700000" algn="tl">
                    <a:srgbClr val="000000">
                      <a:alpha val="43137"/>
                    </a:srgbClr>
                  </a:outerShdw>
                </a:effectLst>
                <a:latin typeface="Arial"/>
                <a:cs typeface="Arial"/>
              </a:rPr>
              <a:t>Сардей</a:t>
            </a:r>
            <a:endParaRPr lang="en-US" b="1" dirty="0">
              <a:solidFill>
                <a:prstClr val="white"/>
              </a:solidFill>
              <a:effectLst>
                <a:outerShdw blurRad="38100" dist="38100" dir="2700000" algn="tl">
                  <a:srgbClr val="000000">
                    <a:alpha val="43137"/>
                  </a:srgbClr>
                </a:outerShdw>
              </a:effectLst>
              <a:latin typeface="Arial"/>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err="1" smtClean="0">
                <a:solidFill>
                  <a:prstClr val="white"/>
                </a:solidFill>
                <a:effectLst>
                  <a:outerShdw blurRad="38100" dist="38100" dir="2700000" algn="tl">
                    <a:srgbClr val="000000">
                      <a:alpha val="43137"/>
                    </a:srgbClr>
                  </a:outerShdw>
                </a:effectLst>
                <a:latin typeface="Arial"/>
                <a:cs typeface="Arial"/>
              </a:rPr>
              <a:t>Туатейр</a:t>
            </a:r>
            <a:endParaRPr lang="en-US" b="1" dirty="0">
              <a:solidFill>
                <a:prstClr val="white"/>
              </a:solidFill>
              <a:effectLst>
                <a:outerShdw blurRad="38100" dist="38100" dir="2700000" algn="tl">
                  <a:srgbClr val="000000">
                    <a:alpha val="43137"/>
                  </a:srgbClr>
                </a:outerShdw>
              </a:effectLst>
              <a:latin typeface="Arial"/>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err="1" smtClean="0">
                <a:solidFill>
                  <a:prstClr val="white"/>
                </a:solidFill>
                <a:effectLst>
                  <a:outerShdw blurRad="38100" dist="38100" dir="2700000" algn="tl">
                    <a:srgbClr val="000000">
                      <a:alpha val="43137"/>
                    </a:srgbClr>
                  </a:outerShdw>
                </a:effectLst>
                <a:latin typeface="Arial"/>
                <a:cs typeface="Arial"/>
              </a:rPr>
              <a:t>Пергам</a:t>
            </a:r>
            <a:endParaRPr lang="en-US" b="1" dirty="0">
              <a:solidFill>
                <a:prstClr val="white"/>
              </a:solidFill>
              <a:effectLst>
                <a:outerShdw blurRad="38100" dist="38100" dir="2700000" algn="tl">
                  <a:srgbClr val="000000">
                    <a:alpha val="43137"/>
                  </a:srgbClr>
                </a:outerShdw>
              </a:effectLst>
              <a:latin typeface="Arial"/>
              <a:cs typeface="Arial"/>
            </a:endParaRP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err="1" smtClean="0">
                <a:solidFill>
                  <a:prstClr val="white"/>
                </a:solidFill>
                <a:effectLst>
                  <a:outerShdw blurRad="38100" dist="38100" dir="2700000" algn="tl">
                    <a:srgbClr val="000000">
                      <a:alpha val="43137"/>
                    </a:srgbClr>
                  </a:outerShdw>
                </a:effectLst>
                <a:latin typeface="Arial"/>
                <a:cs typeface="Arial"/>
              </a:rPr>
              <a:t>Смирна</a:t>
            </a:r>
            <a:endParaRPr lang="en-US" b="1" dirty="0">
              <a:solidFill>
                <a:prstClr val="white"/>
              </a:solidFill>
              <a:effectLst>
                <a:outerShdw blurRad="38100" dist="38100" dir="2700000" algn="tl">
                  <a:srgbClr val="000000">
                    <a:alpha val="43137"/>
                  </a:srgbClr>
                </a:outerShdw>
              </a:effectLst>
              <a:latin typeface="Arial"/>
              <a:cs typeface="Arial"/>
            </a:endParaRPr>
          </a:p>
        </p:txBody>
      </p:sp>
      <p:grpSp>
        <p:nvGrpSpPr>
          <p:cNvPr id="13" name="Group 12"/>
          <p:cNvGrpSpPr>
            <a:grpSpLocks noChangeAspect="1"/>
          </p:cNvGrpSpPr>
          <p:nvPr/>
        </p:nvGrpSpPr>
        <p:grpSpPr bwMode="auto">
          <a:xfrm>
            <a:off x="1187624" y="692695"/>
            <a:ext cx="6696075" cy="6694488"/>
            <a:chOff x="1539153" y="1754542"/>
            <a:chExt cx="5904656" cy="5688632"/>
          </a:xfrm>
        </p:grpSpPr>
        <p:sp>
          <p:nvSpPr>
            <p:cNvPr id="802833" name="Oval 4"/>
            <p:cNvSpPr>
              <a:spLocks noChangeArrowheads="1"/>
            </p:cNvSpPr>
            <p:nvPr/>
          </p:nvSpPr>
          <p:spPr bwMode="auto">
            <a:xfrm>
              <a:off x="1539153" y="175454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15" name="TextBox 14"/>
            <p:cNvSpPr txBox="1"/>
            <p:nvPr/>
          </p:nvSpPr>
          <p:spPr>
            <a:xfrm>
              <a:off x="3126585" y="2121675"/>
              <a:ext cx="2743747" cy="3373772"/>
            </a:xfrm>
            <a:prstGeom prst="rect">
              <a:avLst/>
            </a:prstGeom>
            <a:noFill/>
          </p:spPr>
          <p:txBody>
            <a:bodyPr>
              <a:spAutoFit/>
            </a:bodyPr>
            <a:lstStyle/>
            <a:p>
              <a:pPr algn="ctr" eaLnBrk="0" hangingPunct="0">
                <a:defRPr/>
              </a:pPr>
              <a:r>
                <a:rPr lang="en-US" sz="3600" b="1" dirty="0" err="1" smtClean="0">
                  <a:solidFill>
                    <a:prstClr val="white"/>
                  </a:solidFill>
                  <a:effectLst>
                    <a:outerShdw blurRad="38100" dist="38100" dir="2700000" algn="tl">
                      <a:srgbClr val="000000">
                        <a:alpha val="43137"/>
                      </a:srgbClr>
                    </a:outerShdw>
                  </a:effectLst>
                  <a:latin typeface="Arial"/>
                  <a:cs typeface="Arial"/>
                </a:rPr>
                <a:t>Амлалт</a:t>
              </a:r>
              <a:endParaRPr lang="en-US" sz="3600"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endParaRPr lang="en-US" sz="3600"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sz="3600" b="1" dirty="0" err="1" smtClean="0">
                  <a:solidFill>
                    <a:prstClr val="white"/>
                  </a:solidFill>
                  <a:effectLst>
                    <a:outerShdw blurRad="38100" dist="38100" dir="2700000" algn="tl">
                      <a:srgbClr val="000000">
                        <a:alpha val="43137"/>
                      </a:srgbClr>
                    </a:outerShdw>
                  </a:effectLst>
                  <a:latin typeface="Arial"/>
                  <a:cs typeface="Arial"/>
                </a:rPr>
                <a:t>Ялагч</a:t>
              </a:r>
              <a:r>
                <a:rPr lang="en-US" sz="3600" b="1" dirty="0" smtClean="0">
                  <a:solidFill>
                    <a:prstClr val="white"/>
                  </a:solidFill>
                  <a:effectLst>
                    <a:outerShdw blurRad="38100" dist="38100" dir="2700000" algn="tl">
                      <a:srgbClr val="000000">
                        <a:alpha val="43137"/>
                      </a:srgbClr>
                    </a:outerShdw>
                  </a:effectLst>
                  <a:latin typeface="Arial"/>
                  <a:cs typeface="Arial"/>
                </a:rPr>
                <a:t> </a:t>
              </a:r>
              <a:r>
                <a:rPr lang="en-US" sz="3600" b="1" dirty="0" err="1" smtClean="0">
                  <a:solidFill>
                    <a:prstClr val="white"/>
                  </a:solidFill>
                  <a:effectLst>
                    <a:outerShdw blurRad="38100" dist="38100" dir="2700000" algn="tl">
                      <a:srgbClr val="000000">
                        <a:alpha val="43137"/>
                      </a:srgbClr>
                    </a:outerShdw>
                  </a:effectLst>
                  <a:latin typeface="Arial"/>
                  <a:cs typeface="Arial"/>
                </a:rPr>
                <a:t>нь</a:t>
              </a:r>
              <a:r>
                <a:rPr lang="en-US" sz="3600" b="1" dirty="0" smtClean="0">
                  <a:solidFill>
                    <a:prstClr val="white"/>
                  </a:solidFill>
                  <a:effectLst>
                    <a:outerShdw blurRad="38100" dist="38100" dir="2700000" algn="tl">
                      <a:srgbClr val="000000">
                        <a:alpha val="43137"/>
                      </a:srgbClr>
                    </a:outerShdw>
                  </a:effectLst>
                  <a:latin typeface="Arial"/>
                  <a:cs typeface="Arial"/>
                </a:rPr>
                <a:t> </a:t>
              </a:r>
              <a:r>
                <a:rPr lang="en-US" sz="3600" b="1" dirty="0" err="1" smtClean="0">
                  <a:solidFill>
                    <a:prstClr val="white"/>
                  </a:solidFill>
                  <a:effectLst>
                    <a:outerShdw blurRad="38100" dist="38100" dir="2700000" algn="tl">
                      <a:srgbClr val="000000">
                        <a:alpha val="43137"/>
                      </a:srgbClr>
                    </a:outerShdw>
                  </a:effectLst>
                  <a:latin typeface="Arial"/>
                  <a:cs typeface="Arial"/>
                </a:rPr>
                <a:t>Христтэй</a:t>
              </a:r>
              <a:r>
                <a:rPr lang="en-US" sz="3600" b="1" dirty="0" smtClean="0">
                  <a:solidFill>
                    <a:prstClr val="white"/>
                  </a:solidFill>
                  <a:effectLst>
                    <a:outerShdw blurRad="38100" dist="38100" dir="2700000" algn="tl">
                      <a:srgbClr val="000000">
                        <a:alpha val="43137"/>
                      </a:srgbClr>
                    </a:outerShdw>
                  </a:effectLst>
                  <a:latin typeface="Arial"/>
                  <a:cs typeface="Arial"/>
                </a:rPr>
                <a:t> </a:t>
              </a:r>
              <a:r>
                <a:rPr lang="en-US" sz="3600" b="1" dirty="0" err="1" smtClean="0">
                  <a:solidFill>
                    <a:prstClr val="white"/>
                  </a:solidFill>
                  <a:effectLst>
                    <a:outerShdw blurRad="38100" dist="38100" dir="2700000" algn="tl">
                      <a:srgbClr val="000000">
                        <a:alpha val="43137"/>
                      </a:srgbClr>
                    </a:outerShdw>
                  </a:effectLst>
                  <a:latin typeface="Arial"/>
                  <a:cs typeface="Arial"/>
                </a:rPr>
                <a:t>хамт</a:t>
              </a:r>
              <a:r>
                <a:rPr lang="en-US" sz="3600" b="1" dirty="0" smtClean="0">
                  <a:solidFill>
                    <a:prstClr val="white"/>
                  </a:solidFill>
                  <a:effectLst>
                    <a:outerShdw blurRad="38100" dist="38100" dir="2700000" algn="tl">
                      <a:srgbClr val="000000">
                        <a:alpha val="43137"/>
                      </a:srgbClr>
                    </a:outerShdw>
                  </a:effectLst>
                  <a:latin typeface="Arial"/>
                  <a:cs typeface="Arial"/>
                </a:rPr>
                <a:t> </a:t>
              </a:r>
              <a:r>
                <a:rPr lang="en-US" sz="3600" b="1" dirty="0" err="1" smtClean="0">
                  <a:solidFill>
                    <a:prstClr val="white"/>
                  </a:solidFill>
                  <a:effectLst>
                    <a:outerShdw blurRad="38100" dist="38100" dir="2700000" algn="tl">
                      <a:srgbClr val="000000">
                        <a:alpha val="43137"/>
                      </a:srgbClr>
                    </a:outerShdw>
                  </a:effectLst>
                  <a:latin typeface="Arial"/>
                  <a:cs typeface="Arial"/>
                </a:rPr>
                <a:t>хооллож</a:t>
              </a:r>
              <a:r>
                <a:rPr lang="en-US" sz="3600" b="1" dirty="0" smtClean="0">
                  <a:solidFill>
                    <a:prstClr val="white"/>
                  </a:solidFill>
                  <a:effectLst>
                    <a:outerShdw blurRad="38100" dist="38100" dir="2700000" algn="tl">
                      <a:srgbClr val="000000">
                        <a:alpha val="43137"/>
                      </a:srgbClr>
                    </a:outerShdw>
                  </a:effectLst>
                  <a:latin typeface="Arial"/>
                  <a:cs typeface="Arial"/>
                </a:rPr>
                <a:t> </a:t>
              </a:r>
              <a:r>
                <a:rPr lang="en-US" sz="3600" b="1" dirty="0" err="1" smtClean="0">
                  <a:solidFill>
                    <a:prstClr val="white"/>
                  </a:solidFill>
                  <a:effectLst>
                    <a:outerShdw blurRad="38100" dist="38100" dir="2700000" algn="tl">
                      <a:srgbClr val="000000">
                        <a:alpha val="43137"/>
                      </a:srgbClr>
                    </a:outerShdw>
                  </a:effectLst>
                  <a:latin typeface="Arial"/>
                  <a:cs typeface="Arial"/>
                </a:rPr>
                <a:t>мөн</a:t>
              </a:r>
              <a:r>
                <a:rPr lang="en-US" sz="3600" b="1" dirty="0" smtClean="0">
                  <a:solidFill>
                    <a:prstClr val="white"/>
                  </a:solidFill>
                  <a:effectLst>
                    <a:outerShdw blurRad="38100" dist="38100" dir="2700000" algn="tl">
                      <a:srgbClr val="000000">
                        <a:alpha val="43137"/>
                      </a:srgbClr>
                    </a:outerShdw>
                  </a:effectLst>
                  <a:latin typeface="Arial"/>
                  <a:cs typeface="Arial"/>
                </a:rPr>
                <a:t> </a:t>
              </a:r>
              <a:r>
                <a:rPr lang="en-US" sz="3600" b="1" dirty="0" err="1" smtClean="0">
                  <a:solidFill>
                    <a:prstClr val="white"/>
                  </a:solidFill>
                  <a:effectLst>
                    <a:outerShdw blurRad="38100" dist="38100" dir="2700000" algn="tl">
                      <a:srgbClr val="000000">
                        <a:alpha val="43137"/>
                      </a:srgbClr>
                    </a:outerShdw>
                  </a:effectLst>
                  <a:latin typeface="Arial"/>
                  <a:cs typeface="Arial"/>
                </a:rPr>
                <a:t>захирна</a:t>
              </a:r>
              <a:endParaRPr lang="en-US" sz="3600" b="1" dirty="0">
                <a:solidFill>
                  <a:prstClr val="white"/>
                </a:solidFill>
                <a:effectLst>
                  <a:outerShdw blurRad="38100" dist="38100" dir="2700000" algn="tl">
                    <a:srgbClr val="000000">
                      <a:alpha val="43137"/>
                    </a:srgbClr>
                  </a:outerShdw>
                </a:effectLst>
                <a:latin typeface="Arial"/>
                <a:cs typeface="Arial"/>
              </a:endParaRPr>
            </a:p>
          </p:txBody>
        </p:sp>
      </p:gr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smtClean="0">
                <a:solidFill>
                  <a:srgbClr val="FFFFFF"/>
                </a:solidFill>
                <a:latin typeface="Arial"/>
                <a:cs typeface="Arial"/>
              </a:rPr>
              <a:t>363</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63414491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dirty="0" err="1" smtClean="0">
                <a:latin typeface="Arial" charset="0"/>
                <a:ea typeface="ＭＳ Ｐゴシック" charset="0"/>
              </a:rPr>
              <a:t>Ялагч</a:t>
            </a:r>
            <a:r>
              <a:rPr lang="en-US" dirty="0" smtClean="0">
                <a:latin typeface="Arial" charset="0"/>
                <a:ea typeface="ＭＳ Ｐゴシック" charset="0"/>
              </a:rPr>
              <a:t>           (</a:t>
            </a:r>
            <a:r>
              <a:rPr lang="en-US" dirty="0" err="1" smtClean="0">
                <a:latin typeface="Arial" charset="0"/>
                <a:ea typeface="ＭＳ Ｐゴシック" charset="0"/>
              </a:rPr>
              <a:t>Илч</a:t>
            </a:r>
            <a:r>
              <a:rPr lang="en-US" dirty="0" smtClean="0">
                <a:latin typeface="Arial" charset="0"/>
                <a:ea typeface="ＭＳ Ｐゴシック" charset="0"/>
              </a:rPr>
              <a:t>. </a:t>
            </a:r>
            <a:r>
              <a:rPr lang="en-US" dirty="0">
                <a:latin typeface="Arial" charset="0"/>
                <a:ea typeface="ＭＳ Ｐゴシック" charset="0"/>
              </a:rPr>
              <a:t>2–3)</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Ефес</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Лаодик</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Филаделфи</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Сардей</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Туатейр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Пергам</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err="1" smtClean="0">
                <a:solidFill>
                  <a:srgbClr val="FFFFFF"/>
                </a:solidFill>
                <a:effectLst>
                  <a:outerShdw blurRad="38100" dist="38100" dir="2700000" algn="tl">
                    <a:srgbClr val="000000">
                      <a:alpha val="43137"/>
                    </a:srgbClr>
                  </a:outerShdw>
                </a:effectLst>
                <a:latin typeface="Arial"/>
                <a:cs typeface="Arial"/>
              </a:rPr>
              <a:t>Смирна</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3:21</a:t>
              </a:r>
            </a:p>
          </p:txBody>
        </p:sp>
      </p:grpSp>
      <p:sp>
        <p:nvSpPr>
          <p:cNvPr id="5" name="TextBox 4"/>
          <p:cNvSpPr txBox="1">
            <a:spLocks noChangeArrowheads="1"/>
          </p:cNvSpPr>
          <p:nvPr/>
        </p:nvSpPr>
        <p:spPr bwMode="auto">
          <a:xfrm>
            <a:off x="3059113" y="2852738"/>
            <a:ext cx="33131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ru-RU" dirty="0" err="1">
                <a:solidFill>
                  <a:srgbClr val="000000"/>
                </a:solidFill>
              </a:rPr>
              <a:t>Ялагч</a:t>
            </a:r>
            <a:r>
              <a:rPr lang="ru-RU" dirty="0">
                <a:solidFill>
                  <a:srgbClr val="000000"/>
                </a:solidFill>
              </a:rPr>
              <a:t> </a:t>
            </a:r>
            <a:r>
              <a:rPr lang="ru-RU" dirty="0" err="1">
                <a:solidFill>
                  <a:srgbClr val="000000"/>
                </a:solidFill>
              </a:rPr>
              <a:t>нь</a:t>
            </a:r>
            <a:r>
              <a:rPr lang="ru-RU" dirty="0">
                <a:solidFill>
                  <a:srgbClr val="000000"/>
                </a:solidFill>
              </a:rPr>
              <a:t> </a:t>
            </a:r>
            <a:r>
              <a:rPr lang="ru-RU" dirty="0" err="1">
                <a:solidFill>
                  <a:srgbClr val="000000"/>
                </a:solidFill>
              </a:rPr>
              <a:t>эдгээр</a:t>
            </a:r>
            <a:r>
              <a:rPr lang="ru-RU" dirty="0">
                <a:solidFill>
                  <a:srgbClr val="000000"/>
                </a:solidFill>
              </a:rPr>
              <a:t> </a:t>
            </a:r>
            <a:r>
              <a:rPr lang="ru-RU" dirty="0" err="1">
                <a:solidFill>
                  <a:srgbClr val="000000"/>
                </a:solidFill>
              </a:rPr>
              <a:t>зүйлийг</a:t>
            </a:r>
            <a:r>
              <a:rPr lang="ru-RU" dirty="0">
                <a:solidFill>
                  <a:srgbClr val="000000"/>
                </a:solidFill>
              </a:rPr>
              <a:t> </a:t>
            </a:r>
            <a:r>
              <a:rPr lang="ru-RU" dirty="0" err="1">
                <a:solidFill>
                  <a:srgbClr val="000000"/>
                </a:solidFill>
              </a:rPr>
              <a:t>өвлөх</a:t>
            </a:r>
            <a:r>
              <a:rPr lang="ru-RU" dirty="0">
                <a:solidFill>
                  <a:srgbClr val="000000"/>
                </a:solidFill>
              </a:rPr>
              <a:t> </a:t>
            </a:r>
            <a:r>
              <a:rPr lang="ru-RU" dirty="0" err="1">
                <a:solidFill>
                  <a:srgbClr val="000000"/>
                </a:solidFill>
              </a:rPr>
              <a:t>бөгөөд</a:t>
            </a:r>
            <a:r>
              <a:rPr lang="ru-RU" dirty="0">
                <a:solidFill>
                  <a:srgbClr val="000000"/>
                </a:solidFill>
              </a:rPr>
              <a:t> Би </a:t>
            </a:r>
            <a:r>
              <a:rPr lang="ru-RU" dirty="0" err="1">
                <a:solidFill>
                  <a:srgbClr val="000000"/>
                </a:solidFill>
              </a:rPr>
              <a:t>түүний</a:t>
            </a:r>
            <a:r>
              <a:rPr lang="ru-RU" dirty="0">
                <a:solidFill>
                  <a:srgbClr val="000000"/>
                </a:solidFill>
              </a:rPr>
              <a:t> Бурхан </a:t>
            </a:r>
            <a:r>
              <a:rPr lang="ru-RU" dirty="0" err="1">
                <a:solidFill>
                  <a:srgbClr val="000000"/>
                </a:solidFill>
              </a:rPr>
              <a:t>болж</a:t>
            </a:r>
            <a:r>
              <a:rPr lang="ru-RU" dirty="0">
                <a:solidFill>
                  <a:srgbClr val="000000"/>
                </a:solidFill>
              </a:rPr>
              <a:t>, </a:t>
            </a:r>
            <a:r>
              <a:rPr lang="ru-RU" dirty="0" err="1">
                <a:solidFill>
                  <a:srgbClr val="000000"/>
                </a:solidFill>
              </a:rPr>
              <a:t>тэр</a:t>
            </a:r>
            <a:r>
              <a:rPr lang="ru-RU" dirty="0">
                <a:solidFill>
                  <a:srgbClr val="000000"/>
                </a:solidFill>
              </a:rPr>
              <a:t> </a:t>
            </a:r>
            <a:r>
              <a:rPr lang="ru-RU" dirty="0" err="1">
                <a:solidFill>
                  <a:srgbClr val="000000"/>
                </a:solidFill>
              </a:rPr>
              <a:t>Миний</a:t>
            </a:r>
            <a:r>
              <a:rPr lang="ru-RU" dirty="0">
                <a:solidFill>
                  <a:srgbClr val="000000"/>
                </a:solidFill>
              </a:rPr>
              <a:t> </a:t>
            </a:r>
            <a:r>
              <a:rPr lang="ru-RU" dirty="0" err="1">
                <a:solidFill>
                  <a:srgbClr val="000000"/>
                </a:solidFill>
              </a:rPr>
              <a:t>хүү</a:t>
            </a:r>
            <a:r>
              <a:rPr lang="ru-RU" dirty="0">
                <a:solidFill>
                  <a:srgbClr val="000000"/>
                </a:solidFill>
              </a:rPr>
              <a:t> </a:t>
            </a:r>
            <a:r>
              <a:rPr lang="ru-RU" dirty="0" err="1">
                <a:solidFill>
                  <a:srgbClr val="000000"/>
                </a:solidFill>
              </a:rPr>
              <a:t>болно</a:t>
            </a:r>
            <a:r>
              <a:rPr lang="ru-RU" dirty="0">
                <a:solidFill>
                  <a:srgbClr val="000000"/>
                </a:solidFill>
              </a:rPr>
              <a:t>.</a:t>
            </a:r>
            <a:r>
              <a:rPr lang="en-US" dirty="0" smtClean="0">
                <a:solidFill>
                  <a:srgbClr val="000000"/>
                </a:solidFill>
              </a:rPr>
              <a:t>(</a:t>
            </a:r>
            <a:r>
              <a:rPr lang="en-US" dirty="0">
                <a:solidFill>
                  <a:srgbClr val="000000"/>
                </a:solidFill>
              </a:rPr>
              <a:t>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508184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en-US" sz="6600" b="1" dirty="0" err="1" smtClean="0">
                <a:effectLst>
                  <a:glow rad="177800">
                    <a:schemeClr val="tx1"/>
                  </a:glow>
                </a:effectLst>
                <a:latin typeface="Arial" charset="0"/>
                <a:ea typeface="ＭＳ Ｐゴシック" charset="0"/>
              </a:rPr>
              <a:t>Дэлхийг</a:t>
            </a:r>
            <a:r>
              <a:rPr lang="en-US" sz="6600" b="1" dirty="0" smtClean="0">
                <a:effectLst>
                  <a:glow rad="177800">
                    <a:schemeClr val="tx1"/>
                  </a:glow>
                </a:effectLst>
                <a:latin typeface="Arial" charset="0"/>
                <a:ea typeface="ＭＳ Ｐゴシック" charset="0"/>
              </a:rPr>
              <a:t> </a:t>
            </a:r>
            <a:r>
              <a:rPr lang="en-US" sz="6600" b="1" dirty="0" err="1" smtClean="0">
                <a:effectLst>
                  <a:glow rad="177800">
                    <a:schemeClr val="tx1"/>
                  </a:glow>
                </a:effectLst>
                <a:latin typeface="Arial" charset="0"/>
                <a:ea typeface="ＭＳ Ｐゴシック" charset="0"/>
              </a:rPr>
              <a:t>захирахад</a:t>
            </a:r>
            <a:r>
              <a:rPr lang="en-US" sz="6600" b="1" dirty="0" smtClean="0">
                <a:effectLst>
                  <a:glow rad="177800">
                    <a:schemeClr val="tx1"/>
                  </a:glow>
                </a:effectLst>
                <a:latin typeface="Arial" charset="0"/>
                <a:ea typeface="ＭＳ Ｐゴシック" charset="0"/>
              </a:rPr>
              <a:t> </a:t>
            </a:r>
            <a:r>
              <a:rPr lang="en-US" sz="6600" b="1" dirty="0" err="1" smtClean="0">
                <a:effectLst>
                  <a:glow rad="177800">
                    <a:schemeClr val="tx1"/>
                  </a:glow>
                </a:effectLst>
                <a:latin typeface="Arial" charset="0"/>
                <a:ea typeface="ＭＳ Ｐゴシック" charset="0"/>
              </a:rPr>
              <a:t>та</a:t>
            </a:r>
            <a:r>
              <a:rPr lang="en-US" sz="6600" b="1" dirty="0" smtClean="0">
                <a:effectLst>
                  <a:glow rad="177800">
                    <a:schemeClr val="tx1"/>
                  </a:glow>
                </a:effectLst>
                <a:latin typeface="Arial" charset="0"/>
                <a:ea typeface="ＭＳ Ｐゴシック" charset="0"/>
              </a:rPr>
              <a:t> </a:t>
            </a:r>
            <a:r>
              <a:rPr lang="en-US" sz="6600" b="1" dirty="0" err="1" smtClean="0">
                <a:effectLst>
                  <a:glow rad="177800">
                    <a:schemeClr val="tx1"/>
                  </a:glow>
                </a:effectLst>
                <a:latin typeface="Arial" charset="0"/>
                <a:ea typeface="ＭＳ Ｐゴシック" charset="0"/>
              </a:rPr>
              <a:t>бэлэн</a:t>
            </a:r>
            <a:r>
              <a:rPr lang="en-US" sz="6600" b="1" dirty="0" smtClean="0">
                <a:effectLst>
                  <a:glow rad="177800">
                    <a:schemeClr val="tx1"/>
                  </a:glow>
                </a:effectLst>
                <a:latin typeface="Arial" charset="0"/>
                <a:ea typeface="ＭＳ Ｐゴシック" charset="0"/>
              </a:rPr>
              <a:t> </a:t>
            </a:r>
            <a:r>
              <a:rPr lang="en-US" sz="6600" b="1" dirty="0" err="1" smtClean="0">
                <a:effectLst>
                  <a:glow rad="177800">
                    <a:schemeClr val="tx1"/>
                  </a:glow>
                </a:effectLst>
                <a:latin typeface="Arial" charset="0"/>
                <a:ea typeface="ＭＳ Ｐゴシック" charset="0"/>
              </a:rPr>
              <a:t>үү</a:t>
            </a:r>
            <a:r>
              <a:rPr lang="en-US" sz="6600" b="1" dirty="0" smtClean="0">
                <a:effectLst>
                  <a:glow rad="177800">
                    <a:schemeClr val="tx1"/>
                  </a:glow>
                </a:effectLst>
                <a:latin typeface="Arial" charset="0"/>
                <a:ea typeface="ＭＳ Ｐゴシック" charset="0"/>
              </a:rPr>
              <a:t>?</a:t>
            </a:r>
            <a:endParaRPr lang="en-US" sz="6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81274730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6600" b="1" dirty="0" err="1" smtClean="0">
                <a:effectLst>
                  <a:outerShdw blurRad="38100" dist="38100" dir="2700000" algn="tl">
                    <a:srgbClr val="DDDDDD"/>
                  </a:outerShdw>
                </a:effectLst>
              </a:rPr>
              <a:t>Христийн</a:t>
            </a:r>
            <a:r>
              <a:rPr lang="en-US" sz="6600" b="1" dirty="0" smtClean="0">
                <a:effectLst>
                  <a:outerShdw blurRad="38100" dist="38100" dir="2700000" algn="tl">
                    <a:srgbClr val="DDDDDD"/>
                  </a:outerShdw>
                </a:effectLst>
              </a:rPr>
              <a:t> </a:t>
            </a:r>
            <a:r>
              <a:rPr lang="en-US" sz="6600" b="1" dirty="0" err="1" smtClean="0">
                <a:effectLst>
                  <a:outerShdw blurRad="38100" dist="38100" dir="2700000" algn="tl">
                    <a:srgbClr val="DDDDDD"/>
                  </a:outerShdw>
                </a:effectLst>
              </a:rPr>
              <a:t>засаглал</a:t>
            </a:r>
            <a:endParaRPr lang="en-US" b="1" dirty="0">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lgn="ctr">
              <a:spcBef>
                <a:spcPct val="20000"/>
              </a:spcBef>
            </a:pPr>
            <a:r>
              <a:rPr lang="en-US" sz="4400" b="1" i="1" dirty="0" err="1" smtClean="0">
                <a:solidFill>
                  <a:srgbClr val="000000"/>
                </a:solidFill>
                <a:effectLst>
                  <a:outerShdw blurRad="38100" dist="38100" dir="2700000" algn="tl">
                    <a:srgbClr val="DDDDDD"/>
                  </a:outerShdw>
                </a:effectLst>
                <a:latin typeface="Arial" charset="0"/>
              </a:rPr>
              <a:t>Дуулал</a:t>
            </a:r>
            <a:r>
              <a:rPr lang="en-US" sz="4400" b="1" i="1" dirty="0" smtClean="0">
                <a:solidFill>
                  <a:srgbClr val="000000"/>
                </a:solidFill>
                <a:effectLst>
                  <a:outerShdw blurRad="38100" dist="38100" dir="2700000" algn="tl">
                    <a:srgbClr val="DDDDDD"/>
                  </a:outerShdw>
                </a:effectLst>
                <a:latin typeface="Arial" charset="0"/>
              </a:rPr>
              <a:t> 2:8-9-г </a:t>
            </a:r>
            <a:r>
              <a:rPr lang="en-US" sz="4400" b="1" i="1" dirty="0" err="1" smtClean="0">
                <a:solidFill>
                  <a:srgbClr val="000000"/>
                </a:solidFill>
                <a:effectLst>
                  <a:outerShdw blurRad="38100" dist="38100" dir="2700000" algn="tl">
                    <a:srgbClr val="DDDDDD"/>
                  </a:outerShdw>
                </a:effectLst>
                <a:latin typeface="Arial" charset="0"/>
              </a:rPr>
              <a:t>Илч</a:t>
            </a:r>
            <a:r>
              <a:rPr lang="en-US" sz="4400" b="1" i="1" dirty="0" smtClean="0">
                <a:solidFill>
                  <a:srgbClr val="000000"/>
                </a:solidFill>
                <a:effectLst>
                  <a:outerShdw blurRad="38100" dist="38100" dir="2700000" algn="tl">
                    <a:srgbClr val="DDDDDD"/>
                  </a:outerShdw>
                </a:effectLst>
                <a:latin typeface="Arial" charset="0"/>
              </a:rPr>
              <a:t>. 2:27-д </a:t>
            </a:r>
            <a:br>
              <a:rPr lang="en-US" sz="4400" b="1" i="1" dirty="0" smtClean="0">
                <a:solidFill>
                  <a:srgbClr val="000000"/>
                </a:solidFill>
                <a:effectLst>
                  <a:outerShdw blurRad="38100" dist="38100" dir="2700000" algn="tl">
                    <a:srgbClr val="DDDDDD"/>
                  </a:outerShdw>
                </a:effectLst>
                <a:latin typeface="Arial" charset="0"/>
              </a:rPr>
            </a:br>
            <a:r>
              <a:rPr lang="en-US" sz="4400" b="1" i="1" dirty="0" err="1" smtClean="0">
                <a:solidFill>
                  <a:srgbClr val="000000"/>
                </a:solidFill>
                <a:effectLst>
                  <a:outerShdw blurRad="38100" dist="38100" dir="2700000" algn="tl">
                    <a:srgbClr val="DDDDDD"/>
                  </a:outerShdw>
                </a:effectLst>
                <a:latin typeface="Arial" charset="0"/>
              </a:rPr>
              <a:t>эш</a:t>
            </a:r>
            <a:r>
              <a:rPr lang="en-US" sz="4400" b="1" i="1" dirty="0" smtClean="0">
                <a:solidFill>
                  <a:srgbClr val="000000"/>
                </a:solidFill>
                <a:effectLst>
                  <a:outerShdw blurRad="38100" dist="38100" dir="2700000" algn="tl">
                    <a:srgbClr val="DDDDDD"/>
                  </a:outerShdw>
                </a:effectLst>
                <a:latin typeface="Arial" charset="0"/>
              </a:rPr>
              <a:t> </a:t>
            </a:r>
            <a:r>
              <a:rPr lang="en-US" sz="4400" b="1" i="1" dirty="0" err="1" smtClean="0">
                <a:solidFill>
                  <a:srgbClr val="000000"/>
                </a:solidFill>
                <a:effectLst>
                  <a:outerShdw blurRad="38100" dist="38100" dir="2700000" algn="tl">
                    <a:srgbClr val="DDDDDD"/>
                  </a:outerShdw>
                </a:effectLst>
                <a:latin typeface="Arial" charset="0"/>
              </a:rPr>
              <a:t>татсан</a:t>
            </a:r>
            <a:endParaRPr lang="en-US" sz="4400" b="1" i="1" dirty="0" smtClean="0">
              <a:solidFill>
                <a:srgbClr val="000000"/>
              </a:solidFill>
              <a:effectLst>
                <a:outerShdw blurRad="38100" dist="38100" dir="2700000" algn="tl">
                  <a:srgbClr val="DDDDDD"/>
                </a:outerShdw>
              </a:effectLst>
              <a:latin typeface="Arial" charset="0"/>
            </a:endParaRPr>
          </a:p>
        </p:txBody>
      </p:sp>
    </p:spTree>
    <p:extLst>
      <p:ext uri="{BB962C8B-B14F-4D97-AF65-F5344CB8AC3E}">
        <p14:creationId xmlns:p14="http://schemas.microsoft.com/office/powerpoint/2010/main" val="12044342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 Gothic"/>
      </a:majorFont>
      <a:minorFont>
        <a:latin typeface="Times New Roman"/>
        <a:ea typeface="ＭＳ Ｐゴシック"/>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ea typeface="ＭＳ Ｐゴシック" charset="0"/>
            <a:cs typeface="MS 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ea typeface="ＭＳ Ｐゴシック" charset="0"/>
            <a:cs typeface="MS 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3.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6521</TotalTime>
  <Words>4845</Words>
  <Application>Microsoft Macintosh PowerPoint</Application>
  <PresentationFormat>On-screen Show (4:3)</PresentationFormat>
  <Paragraphs>731</Paragraphs>
  <Slides>123</Slides>
  <Notes>92</Notes>
  <HiddenSlides>10</HiddenSlides>
  <MMClips>0</MMClips>
  <ScaleCrop>false</ScaleCrop>
  <HeadingPairs>
    <vt:vector size="4" baseType="variant">
      <vt:variant>
        <vt:lpstr>Theme</vt:lpstr>
      </vt:variant>
      <vt:variant>
        <vt:i4>27</vt:i4>
      </vt:variant>
      <vt:variant>
        <vt:lpstr>Slide Titles</vt:lpstr>
      </vt:variant>
      <vt:variant>
        <vt:i4>123</vt:i4>
      </vt:variant>
    </vt:vector>
  </HeadingPairs>
  <TitlesOfParts>
    <vt:vector size="150" baseType="lpstr">
      <vt:lpstr>Dad`s Tie</vt:lpstr>
      <vt:lpstr>Default Design</vt:lpstr>
      <vt:lpstr>Compass</vt:lpstr>
      <vt:lpstr>4_Office Theme</vt:lpstr>
      <vt:lpstr>10_Blank Presentation</vt:lpstr>
      <vt:lpstr>Columns</vt:lpstr>
      <vt:lpstr>1_Default Design</vt:lpstr>
      <vt:lpstr>3_Default Design</vt:lpstr>
      <vt:lpstr>1_Orbit</vt:lpstr>
      <vt:lpstr>49_Blank Presentation</vt:lpstr>
      <vt:lpstr>21_Blank Presentation</vt:lpstr>
      <vt:lpstr>18_Blank Presentation</vt:lpstr>
      <vt:lpstr>5_Office Theme</vt:lpstr>
      <vt:lpstr>12_Default Design</vt:lpstr>
      <vt:lpstr>Glare</vt:lpstr>
      <vt:lpstr>Earth</vt:lpstr>
      <vt:lpstr>5_Default Design</vt:lpstr>
      <vt:lpstr>4_Default Design</vt:lpstr>
      <vt:lpstr>1_Dad`s Tie</vt:lpstr>
      <vt:lpstr>1_Compass</vt:lpstr>
      <vt:lpstr>Textured</vt:lpstr>
      <vt:lpstr>3_Blank Presentation</vt:lpstr>
      <vt:lpstr>2_Dad`s Tie</vt:lpstr>
      <vt:lpstr>Office Theme</vt:lpstr>
      <vt:lpstr>3_Dad`s Tie</vt:lpstr>
      <vt:lpstr>2_Default Design</vt:lpstr>
      <vt:lpstr>4_Dad`s Tie</vt:lpstr>
      <vt:lpstr>Acrostic Bible – 2 John</vt:lpstr>
      <vt:lpstr>Сайн мэдээ</vt:lpstr>
      <vt:lpstr>Сайн мэдээний дагуу хэрхэн амьдарч болох вэ?</vt:lpstr>
      <vt:lpstr>ШГ тойм (Ерөнхий + Гол үгс)</vt:lpstr>
      <vt:lpstr>ШГ номын бүлгүүд</vt:lpstr>
      <vt:lpstr>ШГ-ий емэйлийн ишлэл</vt:lpstr>
      <vt:lpstr>Огноо</vt:lpstr>
      <vt:lpstr>1Иохан дахь эхэн үеийн гностизм</vt:lpstr>
      <vt:lpstr>Гностисизм: Самууруулам асуултууд</vt:lpstr>
      <vt:lpstr>Гностисизмын сургаалын гол агуулга</vt:lpstr>
      <vt:lpstr>Авралын талаар Гностисист сургаал</vt:lpstr>
      <vt:lpstr>Иудасын Сайнмэдээ</vt:lpstr>
      <vt:lpstr>Иудасын Сайнмэдээ</vt:lpstr>
      <vt:lpstr>Ирениус (МЭ 180)</vt:lpstr>
      <vt:lpstr>Эхлэл/Хүлээн авагч</vt:lpstr>
      <vt:lpstr>"Сонгогдсон эмэгтэй ба хүүхдүүд" гэж хэн бэ?</vt:lpstr>
      <vt:lpstr>Аялан тунхаглагчид</vt:lpstr>
      <vt:lpstr>Сайн мэдээний дагуу хэрхэн амьдарч болох вэ?</vt:lpstr>
      <vt:lpstr>I. Жинхэнэ багш нарт туслах (1-6). </vt:lpstr>
      <vt:lpstr>Хайр ба үнэний тэнцвэр</vt:lpstr>
      <vt:lpstr>"1Ахлагч би сонгогдсон эзэгтэй болоод түүний хүүхдүүдэд илгээв. Би, зөвхөн би ч биш, бас үнэнийг мэддэг бүгд та нарыг үнэн дотор хайрладаг нь 2бидний дотор байгаа бөгөөд бидэнтэй үүрд хамт байх үнэний төлөө юм." (2 Иохан 1-2).</vt:lpstr>
      <vt:lpstr>"3Эцэг Бурхан ба Эцэгийн Хүү Есүс Христээс ирсэн нигүүлсэл, өршөөл, амар тайван нь үнэн хийгээд хайрын дотор бидэнтэй хамт байх болно. 4Эцэгээс бид тушаал хүлээн авсан шиг таны хүүхдүүдийн зарим нь үнэний дотор явж буйг мэдсэндээ би их баярласан." (2 Иохан 3-4).</vt:lpstr>
      <vt:lpstr>"5Харин одоо бол эхнээсээ бидэнд байсан ёсоор бие биеэ хайрлах учиртайг эзэгтэй танд сануулж байгаа нь танд бичиж буй шинэ тушаал биш. 6Хайр бол ийм болой. Бид Түүний тушаалын дагуу явах юм. Тушаал бол та нар эхнээсээ сонссончлон хайр дотор явах юм. " (2 Иохан 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Кэйс судлал…</vt:lpstr>
      <vt:lpstr>Сайн мэдээний дагуу хэрхэн амьдарч болох вэ?</vt:lpstr>
      <vt:lpstr>I. Жинхэнэ багш нарт туслах (1-6). </vt:lpstr>
      <vt:lpstr>II. Хуурамч багш нараас сэргийл (7-12).</vt:lpstr>
      <vt:lpstr>"Олон мэхлэгчид ертөнцөд орж ирсэн. Тэд Есүс Христийг махан биеэр ирснийг хүлээн зөвшөөрдөггүй ажээ. Энэ бол мэхлэгч бөгөөд Христийг эсэргүүцэгч мөн.” (2 Иохан 7).</vt:lpstr>
      <vt:lpstr>"8Та нар бидний гүйцэлдүүлснийг алдалгүй, харин дүүрэн шагналыг хүлээн авахын тулд өөрсдийгөө хяна. 9Хэтэрч, Христийн сургаал дотор байдаггүй хэнд ч Бурхан байхгүй. Сургаал дотор байгч тэр хүнд Эцэг ч, Хүү ч байна.” (2 Иохан 8-9).</vt:lpstr>
      <vt:lpstr>"10Хэрэв хэн нэгэн нь та нар уруу ирэхдээ энэ сургаалыг авчрахгүй бол, түүнийг гэртээ бүү оруул. Түүнтэй мэндэлж болохгүй. 11Түүнтэй мэндэлж буй хүн нь түүний бузар үйлсэд оролцож байгаа хэрэг юм."  (2 Иохан 10-11).</vt:lpstr>
      <vt:lpstr>Түлхүүр үг / Түлхүүр ишлэл</vt:lpstr>
      <vt:lpstr>2 Иохан 10 талаарх өөр өөр үзэл бодлын дүгнэлт</vt:lpstr>
      <vt:lpstr>Хэтэрхий үнэн юм шиг сонсогддог теологи</vt:lpstr>
      <vt:lpstr>Joyce Meyers 2 сая долларын үнэтэй хувийн онгоцтой гм</vt:lpstr>
      <vt:lpstr>Oprah Winfrey</vt:lpstr>
      <vt:lpstr>Joel Osteen</vt:lpstr>
      <vt:lpstr>Сэдэлжүүлэгч лектор</vt:lpstr>
      <vt:lpstr>World Vision Controversy</vt:lpstr>
      <vt:lpstr>World Vision Controversy</vt:lpstr>
      <vt:lpstr>2 Иохан дүгнэлт хүснэгт</vt:lpstr>
      <vt:lpstr>Харилцаагаа бататгасан (12-13)</vt:lpstr>
      <vt:lpstr>Хүн хэрхэн сайн мэдээнээс гадуур амьдарч болох вэ?</vt:lpstr>
      <vt:lpstr>Гол санаа</vt:lpstr>
      <vt:lpstr>Тойм</vt:lpstr>
      <vt:lpstr>I. Жинхэнэ багш нарт туслах (1-6). </vt:lpstr>
      <vt:lpstr>Чарльз аа, чамд баптисм хүртээх үед …</vt:lpstr>
      <vt:lpstr>Уснаас доош орсон бүхэн Бурханд хамаатай болно.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Хуурамч багш нараас сэргийл (7-12).</vt:lpstr>
      <vt:lpstr>Түлхүүр үг / Түлхүүр ишлэл</vt:lpstr>
      <vt:lpstr>Дүгнэлт:</vt:lpstr>
      <vt:lpstr>Noah</vt:lpstr>
      <vt:lpstr>Noah</vt:lpstr>
      <vt:lpstr>Atheist Producer Darren Aronofsky</vt:lpstr>
      <vt:lpstr>Noah</vt:lpstr>
      <vt:lpstr>"Ноа" киноог магтсан нь</vt:lpstr>
      <vt:lpstr>"Ноа" киноны шүүмж</vt:lpstr>
      <vt:lpstr>Хуурамч сургаалд итгэгч нар хэрхэн тус болдог вэ?</vt:lpstr>
      <vt:lpstr>Нигүүлслээр аврагдах үнэн алдагдахгүй</vt:lpstr>
      <vt:lpstr>Тэвчээртэй байгааг нь шагнах тухай Христ хэлсэн (Илчлэл 3:11). </vt:lpstr>
      <vt:lpstr>Шагнал алдагдаж болно!</vt:lpstr>
      <vt:lpstr>Өнөөдрийн өв залгамжлал</vt:lpstr>
      <vt:lpstr>Христийн бидэнд өгөх өв</vt:lpstr>
      <vt:lpstr>The Future Reign of the Servant Kings</vt:lpstr>
      <vt:lpstr>ХГ дэх өв залгамжлал</vt:lpstr>
      <vt:lpstr>ХГ дэх өв залгамжлал</vt:lpstr>
      <vt:lpstr>ХГ дэх өв залгамжлал</vt:lpstr>
      <vt:lpstr>ХГ дэх өв залгамжлал</vt:lpstr>
      <vt:lpstr>ХГ дэх өв залгамжлал</vt:lpstr>
      <vt:lpstr>ШГ дэх өв залгамжлал</vt:lpstr>
      <vt:lpstr>Хоёр төрлийн өв</vt:lpstr>
      <vt:lpstr>ШГ дэх титэм</vt:lpstr>
      <vt:lpstr>"Тэнд цаашид шөнө болохгүй. Эзэн Бурхан тэднийг гийгүүлэх учраас тэдэнд дэнлүүний гэрэл ч, нарны гэрэл ч хэрэггүй болно. Учир нь Эзэн Бурхан тэднийг гийгүүлнэ. Тэгээд тэд үеийн үед хаанчлах болно." (Илч. 22:5).</vt:lpstr>
      <vt:lpstr> Тэнгэрлэг сахилгажуулалт</vt:lpstr>
      <vt:lpstr>Ялагчид       (Илч. 2–3)</vt:lpstr>
      <vt:lpstr>Эцгийнхээ хамт захирдаг шиг Христтэй хамт захир (Илч 3:21-22).</vt:lpstr>
      <vt:lpstr>Лаодик (Илчл 3:14-22)</vt:lpstr>
      <vt:lpstr>Ялагч           (Илч. 2–3)</vt:lpstr>
      <vt:lpstr>Дэлхийг захирахад та бэлэн үү?</vt:lpstr>
      <vt:lpstr>Христийн засаглал</vt:lpstr>
      <vt:lpstr>Ирээдүйн үйл явдлууд (Илч. 19-20)</vt:lpstr>
      <vt:lpstr>Илчлэл 20:4</vt:lpstr>
      <vt:lpstr>"Эсвэл ертөнцийг ариун хүмүүс шүүнэ гэдгийг та нар мэддэггүй юм уу?" (1 Кор. 6:2a)</vt:lpstr>
      <vt:lpstr>"Хэрэв бид тэвчвэл, Мөн Түүнтэй хамт хаанчлах болно."  (2 Tим. 2:12)</vt:lpstr>
      <vt:lpstr>"Би ялж, Эцэгийнхээ хамт Түүний сэнтийд заларсны адил Надтай хамт Миний сэнтийд залрахыг ялагчид соёрхоно."  (Илч. 3:21).</vt:lpstr>
      <vt:lpstr>Гэсэн хэдий ч, тэнгэрлэг сахилгажуулалт байна!</vt:lpstr>
      <vt:lpstr>Ананиа, Сапфир хоёр</vt:lpstr>
      <vt:lpstr>Итгэгч "Шаардлага хангахгүй" байж болно </vt:lpstr>
      <vt:lpstr>1 Коринт 11:27-29</vt:lpstr>
      <vt:lpstr>1 Коринт 11:30-32</vt:lpstr>
      <vt:lpstr>Зарим нүгэл наснаасаа өмнө нас барахад хүргэдэг  (1 Иохан 5:16-17)</vt:lpstr>
      <vt:lpstr>Бүх итгэгчид Христийн зөвт байдлаар хувцаслана</vt:lpstr>
      <vt:lpstr>Бүх итгэгчид диваажинд орно</vt:lpstr>
      <vt:lpstr>Есүс дэлхийг шүүнэ</vt:lpstr>
      <vt:lpstr>Итгэмжтэйг Есүс шагнана</vt:lpstr>
      <vt:lpstr>Ирээдүйнхээ төлөө амьдар!</vt:lpstr>
      <vt:lpstr>Энэ бүхэн ямар утгатай юм бэ?</vt:lpstr>
      <vt:lpstr>PowerPoint Presentation</vt:lpstr>
      <vt:lpstr>Гарчиг</vt:lpstr>
      <vt:lpstr>Зохиогч</vt:lpstr>
      <vt:lpstr>Мөн чанар</vt:lpstr>
      <vt:lpstr>Ярилцаж буй гол сэдэв</vt:lpstr>
      <vt:lpstr>Synthesis</vt:lpstr>
      <vt:lpstr>Шинэ Гэрээний Тойм Монголоор •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163</cp:revision>
  <dcterms:created xsi:type="dcterms:W3CDTF">2003-04-21T14:11:52Z</dcterms:created>
  <dcterms:modified xsi:type="dcterms:W3CDTF">2016-11-14T01:24:09Z</dcterms:modified>
</cp:coreProperties>
</file>